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95" r:id="rId4"/>
    <p:sldId id="307" r:id="rId5"/>
    <p:sldId id="259" r:id="rId6"/>
    <p:sldId id="267" r:id="rId7"/>
    <p:sldId id="268" r:id="rId8"/>
    <p:sldId id="300" r:id="rId9"/>
    <p:sldId id="301" r:id="rId10"/>
    <p:sldId id="287" r:id="rId11"/>
    <p:sldId id="288" r:id="rId12"/>
    <p:sldId id="316" r:id="rId13"/>
    <p:sldId id="317" r:id="rId14"/>
    <p:sldId id="318" r:id="rId15"/>
    <p:sldId id="319" r:id="rId16"/>
    <p:sldId id="320" r:id="rId17"/>
    <p:sldId id="321" r:id="rId18"/>
    <p:sldId id="290" r:id="rId19"/>
    <p:sldId id="291" r:id="rId20"/>
    <p:sldId id="31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Zivkovic" initials="" lastIdx="1" clrIdx="0"/>
  <p:cmAuthor id="1" name="Миодраг Вучинић" initials="" lastIdx="2" clrIdx="1"/>
  <p:cmAuthor id="2" name="Stevan Spajić" initials="" lastIdx="1" clrIdx="2"/>
  <p:cmAuthor id="3" name="Jovica Milisavljevic" initials="" lastIdx="4" clrIdx="3"/>
  <p:cmAuthor id="4" name="Mirjana Lazor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sr-Cyrl-R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sr-Cyrl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sr-Cyrl-R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20</a:t>
            </a:fld>
            <a:endParaRPr lang="sr-Cyrl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sr-Cyrl-R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sr-Cyrl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sr-Cyrl-RS"/>
              <a:pPr lvl="0" rtl="0">
                <a:spcBef>
                  <a:spcPts val="0"/>
                </a:spcBef>
                <a:buNone/>
              </a:pPr>
              <a:t>11</a:t>
            </a:fld>
            <a:endParaRPr lang="sr-Cyrl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R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r-Cyrl-R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sr-latn-rs/help/12445/windows-keyboard-shortcuts" TargetMode="External"/><Relationship Id="rId2" Type="http://schemas.openxmlformats.org/officeDocument/2006/relationships/hyperlink" Target="http://www.typingstudy.com/sr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seprogram.com/" TargetMode="External"/><Relationship Id="rId2" Type="http://schemas.openxmlformats.org/officeDocument/2006/relationships/hyperlink" Target="http://www.letsgolearn.com/bubbl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Блок 1: </a:t>
            </a:r>
            <a:br>
              <a:rPr lang="sr-Cyrl-R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Основно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руковање рачунаром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50" y="2293575"/>
            <a:ext cx="3655690" cy="449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000" y="2293570"/>
            <a:ext cx="3588799" cy="449725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129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Покретање програма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0" y="739125"/>
            <a:ext cx="4204500" cy="16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292100" algn="just" rtl="0"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sr-Cyrl-RS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Кликнемо на иконицу за отварање Start менија, а затим на  All programs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4367425" y="817875"/>
            <a:ext cx="4733700" cy="15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292100" rtl="0"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sr-Cyrl-RS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Из листе одаберемо жељену иконицу, кликнемо једном на њу и програм ће се  покренути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129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Покретање програма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306900" y="714875"/>
            <a:ext cx="8530200" cy="16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640"/>
              </a:spcBef>
              <a:buNone/>
            </a:pPr>
            <a:r>
              <a:rPr lang="sr-Cyrl-RS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	Програм </a:t>
            </a:r>
            <a:r>
              <a:rPr lang="sr-Cyrl-RS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такође можемо покренути кликом на иконицу (1), пречицу (2) или на икону у Taskbar-у (3)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400" y="2051125"/>
            <a:ext cx="7505301" cy="469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Тастатура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003232" cy="4525963"/>
          </a:xfrm>
        </p:spPr>
        <p:txBody>
          <a:bodyPr/>
          <a:lstStyle/>
          <a:p>
            <a:pPr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Врсте тастера: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Алфанумерички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- унос слова и цифара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Системски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Ctrl,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Insert, Print Screen, Scroll Lock, Pause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Командни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- Т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Delete, Backspace, Esc, Enter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Функцијски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F1 -F12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Навигациони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- стрелице,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Home, End,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PgUp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PgDn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Нумерички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 Lock </a:t>
            </a:r>
          </a:p>
          <a:p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indows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тастер </a:t>
            </a:r>
          </a:p>
          <a:p>
            <a:pPr>
              <a:buNone/>
            </a:pP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1" y="4797153"/>
            <a:ext cx="720079" cy="5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astat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293096"/>
            <a:ext cx="4644008" cy="199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Тастатура прикључивање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8003232" cy="4525963"/>
          </a:xfrm>
        </p:spPr>
        <p:txBody>
          <a:bodyPr/>
          <a:lstStyle/>
          <a:p>
            <a:pPr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Тастатура се може прикључити на  :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PS2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приклучак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прикључак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Wireless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(бежични) прикључак </a:t>
            </a: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645024"/>
            <a:ext cx="2809393" cy="278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4077072"/>
            <a:ext cx="2180663" cy="203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4509120"/>
            <a:ext cx="1399080" cy="13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Коришћење тастатуре (вежба)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http://www.typingstudy.com/sr/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Пречице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 рад на тастаури</a:t>
            </a:r>
          </a:p>
          <a:p>
            <a:pPr marL="0" indent="0" algn="just" fontAlgn="base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https://support.microsoft.com/sr-latn-rs/help/12445/windows-keyboard-shortcuts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Миш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28575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Миш је уређај који преноси померај са подлоге на померај курсора на екрану и састоји се од два тастера и точкића</a:t>
            </a:r>
          </a:p>
          <a:p>
            <a:pPr marL="0" indent="28575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Радње које се могу извршити мишем су: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Леви клик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избор објекта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Десни клик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отварање помоћног менија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Двоклик левим тастером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покретање програма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Повлачење и испуштање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–премештање објеката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Скроловање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–померањем точкића помера се документ у активном прозору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0"/>
            <a:ext cx="18773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Миш прикључивање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134076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Миш се може прикључити на  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PS2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приклучак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прикључак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Wireless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(бежични) прикључак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7" y="3429000"/>
            <a:ext cx="3534724" cy="25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3861048"/>
            <a:ext cx="2337739" cy="21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725144"/>
            <a:ext cx="2260848" cy="15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Коришћење миша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вежба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fontAlgn="base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www.letsgolearn.com/bubble.html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mouseprogram.com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Искључивање рачунара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Искључивање се врши на </a:t>
            </a:r>
            <a:r>
              <a:rPr lang="sr-Cyrl-RS" sz="24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дугме </a:t>
            </a:r>
            <a:r>
              <a:rPr lang="sr-Cyrl-RS" sz="2400" b="1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Start</a:t>
            </a: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у левом углу екрана</a:t>
            </a:r>
          </a:p>
          <a:p>
            <a:pPr marL="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У делу </a:t>
            </a:r>
            <a:r>
              <a:rPr lang="sr-Cyrl-RS" sz="24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Shut</a:t>
            </a:r>
            <a:r>
              <a:rPr lang="sr-Latn-RS" sz="24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sr-Cyrl-RS" sz="24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down</a:t>
            </a:r>
            <a:r>
              <a:rPr lang="sr-Cyrl-RS" sz="24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(искључи) налазе се следеће ставке: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sr-Cyrl-RS" sz="2400" b="1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Switch user -</a:t>
            </a: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промени корисника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sr-Cyrl-RS" sz="2400" b="1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Log off -</a:t>
            </a: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одјава или промена корисника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sr-Cyrl-RS" sz="2400" b="1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Restart</a:t>
            </a: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- поново покрени систем - поновно покретање рачунара без искључивања напајања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sr-Cyrl-RS" sz="2400" b="1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Sleep</a:t>
            </a: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- стање приправности, искључују се монитор и хард диск, уштеда струје или батерије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sr-Cyrl-RS" sz="2400" b="1" i="0" u="none" strike="noStrike" cap="none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Shut down</a:t>
            </a:r>
            <a:r>
              <a:rPr lang="sr-Cyrl-RS" sz="2400" b="0" i="0" u="none" strike="noStrike" cap="none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- искључи - потпуно искључење рачунара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 idx="4294967295"/>
          </p:nvPr>
        </p:nvSpPr>
        <p:spPr>
          <a:xfrm>
            <a:off x="0" y="80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Искључивање рачунара</a:t>
            </a:r>
          </a:p>
        </p:txBody>
      </p:sp>
      <p:pic>
        <p:nvPicPr>
          <p:cNvPr id="371" name="Shape 371" descr="Iskljucivanj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25" y="1223775"/>
            <a:ext cx="4488274" cy="36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/>
          <p:nvPr/>
        </p:nvSpPr>
        <p:spPr>
          <a:xfrm>
            <a:off x="4919350" y="1284374"/>
            <a:ext cx="3840900" cy="32247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sr-Cyrl-R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Уколико </a:t>
            </a:r>
            <a:r>
              <a:rPr lang="sr-Cyrl-R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желите да искључите рачунар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1. Кликнути на дугме Start</a:t>
            </a:r>
          </a:p>
          <a:p>
            <a:pPr lvl="0" rtl="0">
              <a:spcBef>
                <a:spcPts val="0"/>
              </a:spcBef>
              <a:buNone/>
            </a:pP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2. Кликнути на дугме Shut Down</a:t>
            </a:r>
          </a:p>
          <a:p>
            <a:pPr lvl="0" rtl="0">
              <a:spcBef>
                <a:spcPts val="0"/>
              </a:spcBef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Уколико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желите неку другу од наведених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опција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3. Кликнути на стрелицу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4. Изабрати жељену опцију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Рачунарски систем чини: 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5338936" cy="532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sr-Cyrl-RS" sz="24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Физичке компоненте</a:t>
            </a:r>
            <a:r>
              <a:rPr lang="sr-Latn-RS" sz="24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sr-Cyrl-RS" sz="24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(хардвер</a:t>
            </a: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)</a:t>
            </a:r>
          </a:p>
        </p:txBody>
      </p:sp>
      <p:sp>
        <p:nvSpPr>
          <p:cNvPr id="75778" name="AutoShape 2" descr="&amp;Rcy;&amp;iecy;&amp;zcy;&amp;ucy;&amp;lcy;&amp;tcy;&amp;acy;&amp;tcy; &amp;scy;&amp;lcy;&amp;icy;&amp;kcy;&amp;acy; &amp;zcy;&amp;acy; ra&amp;ccaron;un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0" name="AutoShape 4" descr="&amp;Rcy;&amp;iecy;&amp;zcy;&amp;ucy;&amp;lcy;&amp;tcy;&amp;acy;&amp;tcy; &amp;scy;&amp;lcy;&amp;icy;&amp;kcy;&amp;acy; &amp;zcy;&amp;acy; ra&amp;ccaron;un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84" name="Picture 8" descr="&amp;Rcy;&amp;iecy;&amp;zcy;&amp;ucy;&amp;lcy;&amp;tcy;&amp;acy;&amp;tcy; &amp;scy;&amp;lcy;&amp;icy;&amp;kcy;&amp;acy; &amp;zcy;&amp;acy; ra&amp;ccaron;una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068960"/>
            <a:ext cx="4422092" cy="2793289"/>
          </a:xfrm>
          <a:prstGeom prst="rect">
            <a:avLst/>
          </a:prstGeom>
          <a:noFill/>
        </p:spPr>
      </p:pic>
      <p:pic>
        <p:nvPicPr>
          <p:cNvPr id="75786" name="Picture 10" descr="&amp;Rcy;&amp;iecy;&amp;zcy;&amp;ucy;&amp;lcy;&amp;tcy;&amp;acy;&amp;tcy; &amp;scy;&amp;lcy;&amp;icy;&amp;kcy;&amp;acy; &amp;zcy;&amp;acy; lap 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1268760"/>
            <a:ext cx="3570196" cy="2516139"/>
          </a:xfrm>
          <a:prstGeom prst="rect">
            <a:avLst/>
          </a:prstGeom>
          <a:noFill/>
        </p:spPr>
      </p:pic>
      <p:pic>
        <p:nvPicPr>
          <p:cNvPr id="75790" name="Picture 14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9C9C9C"/>
              </a:clrFrom>
              <a:clrTo>
                <a:srgbClr val="9C9C9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789040"/>
            <a:ext cx="423623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 idx="4294967295"/>
          </p:nvPr>
        </p:nvSpPr>
        <p:spPr>
          <a:xfrm>
            <a:off x="0" y="80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Искључивање рачунара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395536" y="1340768"/>
            <a:ext cx="8486700" cy="1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Рачунар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можете искључити и ако кратко притиснете тастер за укључивање на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рачунару.Ефекат је исти као да сте га искључили на дугме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случају да рачунар блокира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(ништа не реагује) можете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га искључити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 два начина 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тастер за укључење држите непрекидно 4 секунде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искључите кабл за напајање из прикључнице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sr-Cyrl-RS" sz="2400" b="1" u="sng" dirty="0" smtClean="0">
                <a:latin typeface="Times New Roman" pitchFamily="18" charset="0"/>
                <a:cs typeface="Times New Roman" pitchFamily="18" charset="0"/>
              </a:rPr>
              <a:t>Ове две задње опције треба избегавати и користити само </a:t>
            </a:r>
            <a:r>
              <a:rPr lang="sr-Cyrl-RS" sz="2400" b="1" u="sng" dirty="0" smtClean="0">
                <a:latin typeface="Times New Roman" pitchFamily="18" charset="0"/>
                <a:cs typeface="Times New Roman" pitchFamily="18" charset="0"/>
              </a:rPr>
              <a:t>у  наведеном случају!!!!</a:t>
            </a:r>
            <a:endParaRPr lang="sr-Cyrl-R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Рачунарски систем чини: 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11560" y="1628801"/>
            <a:ext cx="8532440" cy="2520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sr-Cyrl-RS" sz="24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Програми </a:t>
            </a: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(софтвер</a:t>
            </a:r>
            <a:r>
              <a:rPr lang="sr-Cyrl-RS" sz="24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)</a:t>
            </a:r>
          </a:p>
          <a:p>
            <a:pPr lvl="0" indent="-342900">
              <a:spcBef>
                <a:spcPts val="0"/>
              </a:spcBef>
              <a:buFontTx/>
              <a:buChar char="-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системски програми су скуп основних програма који су намењени управљању и контроли рада рачунара (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linux,windows, android..)</a:t>
            </a:r>
          </a:p>
          <a:p>
            <a:pPr lvl="0" indent="-342900">
              <a:spcBef>
                <a:spcPts val="0"/>
              </a:spcBef>
              <a:buFontTx/>
              <a:buChar char="-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апликативни програми су намењени специфичној употреби од стране корисника (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word ,excel, acad,power point.....)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sr-Cyrl-R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4221088"/>
            <a:ext cx="338437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4221088"/>
            <a:ext cx="3168352" cy="2373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Уређаји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4038599" cy="341297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Улазни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Тастатура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Миш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Џојстик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Скенер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Камера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8200" y="1600201"/>
            <a:ext cx="4038599" cy="305293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Излазни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Звучници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Слушалице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Пројектор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Штампач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3648" y="501317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Спољашња меморија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хард диск, ЦД, ДВД, флеш меморија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Рачунарски систем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повезивање</a:t>
            </a:r>
            <a:r>
              <a:rPr lang="sr-Cyrl-RS" sz="44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 </a:t>
            </a:r>
            <a:endParaRPr lang="sr-Cyrl-RS" sz="44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pic>
        <p:nvPicPr>
          <p:cNvPr id="9" name="Picture 8" descr="racunarski si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808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Укључивање рачунара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Рачунар се укључује притиском на тастер Power на предњој страни рачунара.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Приликом укључивања рачунара извршава се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програм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који проверава све компоненте рачунара и тек након успешне провере наставља даље подизање система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Подизање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система може бити без пријављивања корисника и са пријављивањем корисника на систем</a:t>
            </a:r>
          </a:p>
          <a:p>
            <a:pPr marL="342900" marR="0" lvl="0" indent="-342900" algn="just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RS" sz="4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Укључивање рачунара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17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r-Cyrl-R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Пријављивање корисника на систем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Кликнути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на иконицу за жељног корисника.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Кликнути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на поље Password и унети лозинку</a:t>
            </a:r>
          </a:p>
          <a:p>
            <a:pPr marL="203200" marR="0" lvl="0" indent="-2032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00" y="3375375"/>
            <a:ext cx="366712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600" y="3508725"/>
            <a:ext cx="413385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Старт дугме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Приказивање пријављеног корисника,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Листа програма који су инсталирани на рачунару,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Листа често употребљаваних програма,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приступ подацима о програмима и прилагођавању системског окружења,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Ставке у менију за помоћ и функцију тражења,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Ставке за одјављивање, искључивање рачунара или промену корисника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Активирање менија могуће је и комбинацијом тастера Ctrl+Esc или тастером Win.</a:t>
            </a:r>
          </a:p>
          <a:p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692696"/>
            <a:ext cx="893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Мени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Скуп команди груписаних по сродности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e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319337"/>
            <a:ext cx="4820828" cy="3756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350</Words>
  <Application>Microsoft Office PowerPoint</Application>
  <PresentationFormat>On-screen Show (4:3)</PresentationFormat>
  <Paragraphs>113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Блок 1:  Основно руковање рачунаром</vt:lpstr>
      <vt:lpstr>Рачунарски систем чини:  </vt:lpstr>
      <vt:lpstr>Рачунарски систем чини:  </vt:lpstr>
      <vt:lpstr>  Уређаји  </vt:lpstr>
      <vt:lpstr>Рачунарски систем повезивање  </vt:lpstr>
      <vt:lpstr>Укључивање рачунара</vt:lpstr>
      <vt:lpstr>Укључивање рачунара</vt:lpstr>
      <vt:lpstr>Старт дугме</vt:lpstr>
      <vt:lpstr>Мени</vt:lpstr>
      <vt:lpstr>Покретање програма</vt:lpstr>
      <vt:lpstr>Покретање програма</vt:lpstr>
      <vt:lpstr>  Тастатура  </vt:lpstr>
      <vt:lpstr>  Тастатура прикључивање  </vt:lpstr>
      <vt:lpstr>  Коришћење тастатуре (вежба)  </vt:lpstr>
      <vt:lpstr>Миш</vt:lpstr>
      <vt:lpstr>Миш прикључивање</vt:lpstr>
      <vt:lpstr>  Коришћење миша (вежба)  </vt:lpstr>
      <vt:lpstr>Искључивање рачунара</vt:lpstr>
      <vt:lpstr>Искључивање рачунара</vt:lpstr>
      <vt:lpstr>Искључивање рачунара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Основно руковање рачунаром</dc:title>
  <cp:lastModifiedBy>Bafana</cp:lastModifiedBy>
  <cp:revision>73</cp:revision>
  <dcterms:modified xsi:type="dcterms:W3CDTF">2017-07-26T18:18:35Z</dcterms:modified>
</cp:coreProperties>
</file>