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63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992766"/>
            <a:ext cx="8520600" cy="27369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02966"/>
            <a:ext cx="8520600" cy="1734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66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5640766"/>
            <a:ext cx="5998800" cy="806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nikolateslamuseum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upload.wikimedia.org/wikipedia/commons/7/77/Tesla_Sarony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ubTitle" idx="1"/>
          </p:nvPr>
        </p:nvSpPr>
        <p:spPr>
          <a:xfrm>
            <a:off x="311700" y="1765605"/>
            <a:ext cx="8520600" cy="360761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Назив школе</a:t>
            </a:r>
          </a:p>
          <a:p>
            <a:pPr lvl="0" algn="l">
              <a:spcBef>
                <a:spcPts val="0"/>
              </a:spcBef>
              <a:buNone/>
            </a:pPr>
            <a:endParaRPr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Наставни предмет</a:t>
            </a:r>
          </a:p>
          <a:p>
            <a:pPr lvl="0">
              <a:spcBef>
                <a:spcPts val="0"/>
              </a:spcBef>
              <a:buNone/>
            </a:pPr>
            <a:endParaRPr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 smtClean="0">
                <a:solidFill>
                  <a:srgbClr val="000000"/>
                </a:solidFill>
              </a:rPr>
              <a:t>Разред</a:t>
            </a:r>
            <a:endParaRPr lang="sr-Cyrl-RS" smtClean="0"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Име и презиме наставника</a:t>
            </a:r>
          </a:p>
          <a:p>
            <a:pPr lvl="0">
              <a:spcBef>
                <a:spcPts val="0"/>
              </a:spcBef>
              <a:buNone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302297"/>
            <a:ext cx="8520600" cy="69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rgbClr val="000000"/>
                </a:solidFill>
              </a:rPr>
              <a:t>Обука за достизање основног нивоа дигиталних компетенција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000000"/>
                </a:solidFill>
              </a:rPr>
              <a:t>Завршни задатак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80928"/>
            <a:ext cx="8520600" cy="1122300"/>
          </a:xfrm>
        </p:spPr>
        <p:txBody>
          <a:bodyPr/>
          <a:lstStyle/>
          <a:p>
            <a:r>
              <a:rPr lang="sr-Cyrl-RS" smtClean="0"/>
              <a:t>Наслов презентације (наставне јединице)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b="1"/>
              <a:t>Први поднаслов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На </a:t>
            </a:r>
            <a:r>
              <a:rPr lang="en" smtClean="0">
                <a:solidFill>
                  <a:srgbClr val="000000"/>
                </a:solidFill>
              </a:rPr>
              <a:t>овом</a:t>
            </a:r>
            <a:r>
              <a:rPr lang="sr-Latn-RS" smtClean="0">
                <a:solidFill>
                  <a:srgbClr val="000000"/>
                </a:solidFill>
              </a:rPr>
              <a:t>, </a:t>
            </a:r>
            <a:r>
              <a:rPr lang="en" smtClean="0">
                <a:solidFill>
                  <a:srgbClr val="000000"/>
                </a:solidFill>
              </a:rPr>
              <a:t> </a:t>
            </a:r>
            <a:r>
              <a:rPr lang="sr-Cyrl-RS" smtClean="0">
                <a:solidFill>
                  <a:srgbClr val="000000"/>
                </a:solidFill>
              </a:rPr>
              <a:t>уводном </a:t>
            </a:r>
            <a:r>
              <a:rPr lang="en" smtClean="0">
                <a:solidFill>
                  <a:srgbClr val="000000"/>
                </a:solidFill>
              </a:rPr>
              <a:t>слајду </a:t>
            </a:r>
            <a:r>
              <a:rPr lang="en">
                <a:solidFill>
                  <a:srgbClr val="000000"/>
                </a:solidFill>
              </a:rPr>
              <a:t>можете да објасните о чему ће бити речи на данашњем часу. Нпр. 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У току данашњег часа учићемо о…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Након овог часа знаћете да…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Након овог часа умећете да…</a:t>
            </a:r>
          </a:p>
          <a:p>
            <a:pPr lvl="0" indent="45720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Након овог часа моћи ћете да </a:t>
            </a:r>
            <a:r>
              <a:rPr lang="en" smtClean="0">
                <a:solidFill>
                  <a:srgbClr val="000000"/>
                </a:solidFill>
              </a:rPr>
              <a:t>о</a:t>
            </a:r>
            <a:r>
              <a:rPr lang="sr-Cyrl-RS" smtClean="0">
                <a:solidFill>
                  <a:srgbClr val="000000"/>
                </a:solidFill>
              </a:rPr>
              <a:t>бј</a:t>
            </a:r>
            <a:r>
              <a:rPr lang="en" smtClean="0">
                <a:solidFill>
                  <a:srgbClr val="000000"/>
                </a:solidFill>
              </a:rPr>
              <a:t>асните </a:t>
            </a:r>
            <a:r>
              <a:rPr lang="en">
                <a:solidFill>
                  <a:srgbClr val="000000"/>
                </a:solidFill>
              </a:rPr>
              <a:t>...и слично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/>
              <a:t>Други поднаслов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just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На овом слајду можете да започнете предавање навођењем неколико теза из уводног дела лекције. Осим текста, на слајду могу да се нађу и фотографије, табеле, графикони, видео снимци и све оно што сматрате важним да презентација буде добра и да може да испрати Ваше предавање и помогне Вам да нагласите најважније концепте.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/>
              <a:t>Трећи поднаслов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На овом слајду можете да наставите представање кључних садржаја наставне јединице. И </a:t>
            </a:r>
            <a:r>
              <a:rPr lang="en">
                <a:solidFill>
                  <a:schemeClr val="dk1"/>
                </a:solidFill>
              </a:rPr>
              <a:t>даље можете да користите текст, фотографије, табеле, </a:t>
            </a:r>
            <a:r>
              <a:rPr lang="en" smtClean="0">
                <a:solidFill>
                  <a:schemeClr val="dk1"/>
                </a:solidFill>
              </a:rPr>
              <a:t>графиконе</a:t>
            </a:r>
            <a:r>
              <a:rPr lang="sr-Cyrl-RS" smtClean="0">
                <a:solidFill>
                  <a:schemeClr val="dk1"/>
                </a:solidFill>
              </a:rPr>
              <a:t> </a:t>
            </a:r>
            <a:r>
              <a:rPr lang="en" smtClean="0">
                <a:solidFill>
                  <a:schemeClr val="dk1"/>
                </a:solidFill>
              </a:rPr>
              <a:t>и </a:t>
            </a:r>
            <a:r>
              <a:rPr lang="en">
                <a:solidFill>
                  <a:schemeClr val="dk1"/>
                </a:solidFill>
              </a:rPr>
              <a:t>друге Вама битне елементе који илуструју наставни садржај.</a:t>
            </a:r>
          </a:p>
          <a:p>
            <a:pPr lvl="0" algn="just" rt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Уколико Вам је потребно још слајдова </a:t>
            </a:r>
            <a:r>
              <a:rPr lang="sr-Cyrl-RS" smtClean="0">
                <a:solidFill>
                  <a:schemeClr val="dk1"/>
                </a:solidFill>
              </a:rPr>
              <a:t>д</a:t>
            </a:r>
            <a:r>
              <a:rPr lang="en" smtClean="0">
                <a:solidFill>
                  <a:schemeClr val="dk1"/>
                </a:solidFill>
              </a:rPr>
              <a:t>а </a:t>
            </a:r>
            <a:r>
              <a:rPr lang="en">
                <a:solidFill>
                  <a:schemeClr val="dk1"/>
                </a:solidFill>
              </a:rPr>
              <a:t>прикажете све што сматрате значајним за ову наставну јединици, можете да их додате. </a:t>
            </a:r>
            <a:r>
              <a:rPr lang="sr-Cyrl-RS" smtClean="0">
                <a:solidFill>
                  <a:schemeClr val="dk1"/>
                </a:solidFill>
              </a:rPr>
              <a:t>При том водите рачуна да је величина презентације ограничена на 1</a:t>
            </a:r>
            <a:r>
              <a:rPr lang="sr-Latn-RS" smtClean="0">
                <a:solidFill>
                  <a:schemeClr val="dk1"/>
                </a:solidFill>
              </a:rPr>
              <a:t>mb.</a:t>
            </a:r>
            <a:endParaRPr lang="en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b="1"/>
              <a:t>Завршни слајд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500" b="1"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sz="2500" b="1"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 sz="2500" b="1">
                <a:solidFill>
                  <a:srgbClr val="000000"/>
                </a:solidFill>
              </a:rPr>
              <a:t>Питања за дискусију?</a:t>
            </a:r>
          </a:p>
          <a:p>
            <a:pPr lvl="0">
              <a:spcBef>
                <a:spcPts val="0"/>
              </a:spcBef>
              <a:buNone/>
            </a:pPr>
            <a:endParaRPr sz="2500" b="1"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sz="2500" b="1">
              <a:solidFill>
                <a:srgbClr val="000000"/>
              </a:solidFill>
            </a:endParaRPr>
          </a:p>
          <a:p>
            <a:pPr lvl="0" algn="r">
              <a:spcBef>
                <a:spcPts val="0"/>
              </a:spcBef>
              <a:buNone/>
            </a:pPr>
            <a:r>
              <a:rPr lang="en" sz="2500" b="1">
                <a:solidFill>
                  <a:srgbClr val="000000"/>
                </a:solidFill>
              </a:rPr>
              <a:t>Хвала на пажњи!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500">
                <a:solidFill>
                  <a:srgbClr val="000000"/>
                </a:solidFill>
              </a:rPr>
              <a:t>У овом делу слајда можете да додате неки текст или мултимедијални садржај </a:t>
            </a:r>
            <a:r>
              <a:rPr lang="en" sz="2500" smtClean="0">
                <a:solidFill>
                  <a:srgbClr val="000000"/>
                </a:solidFill>
              </a:rPr>
              <a:t>по </a:t>
            </a:r>
            <a:r>
              <a:rPr lang="en" sz="2500">
                <a:solidFill>
                  <a:srgbClr val="000000"/>
                </a:solidFill>
              </a:rPr>
              <a:t>жељи.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b="1"/>
              <a:t>Извори текста и фотографија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just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На овом слајду наведите линкове свих текстова и фотографија које сте уметнули у презентацију. Нпр: 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http://nikolateslamuseum.org/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https://upload.wikimedia.org/wikipedia/commons/7/77/Tesla_Sarony.jpg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261</Words>
  <Application>Microsoft Office PowerPoint</Application>
  <PresentationFormat>On-screen Show (4:3)</PresentationFormat>
  <Paragraphs>33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simple-light-2</vt:lpstr>
      <vt:lpstr>Slide 1</vt:lpstr>
      <vt:lpstr>Наслов презентације (наставне јединице)</vt:lpstr>
      <vt:lpstr>Први поднаслов</vt:lpstr>
      <vt:lpstr>Други поднаслов</vt:lpstr>
      <vt:lpstr>Трећи поднаслов</vt:lpstr>
      <vt:lpstr>Завршни слајд</vt:lpstr>
      <vt:lpstr>Извори текста и фотографија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Jugoslava</cp:lastModifiedBy>
  <cp:revision>3</cp:revision>
  <dcterms:modified xsi:type="dcterms:W3CDTF">2017-08-20T12:43:24Z</dcterms:modified>
</cp:coreProperties>
</file>