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74" r:id="rId3"/>
    <p:sldId id="28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90" r:id="rId14"/>
    <p:sldId id="291" r:id="rId15"/>
    <p:sldId id="275" r:id="rId16"/>
    <p:sldId id="292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147"/>
    <a:srgbClr val="FCB736"/>
    <a:srgbClr val="3D9EAB"/>
    <a:srgbClr val="9F82B5"/>
    <a:srgbClr val="D8542F"/>
    <a:srgbClr val="5F4275"/>
    <a:srgbClr val="EA9984"/>
    <a:srgbClr val="E59D06"/>
    <a:srgbClr val="FFD287"/>
    <a:srgbClr val="EB8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0" autoAdjust="0"/>
    <p:restoredTop sz="92000" autoAdjust="0"/>
  </p:normalViewPr>
  <p:slideViewPr>
    <p:cSldViewPr snapToGrid="0">
      <p:cViewPr>
        <p:scale>
          <a:sx n="43" d="100"/>
          <a:sy n="43" d="100"/>
        </p:scale>
        <p:origin x="-1620" y="-6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262C4-EBF1-437E-ADF7-AD8C488EC913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8DC61-C6B5-4F5A-8F43-65A94FDAB3C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068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>
                <a:solidFill>
                  <a:srgbClr val="000000"/>
                </a:solidFill>
                <a:latin typeface="British Council Sans"/>
              </a:rPr>
              <a:t>Када се користи ефикасно и самопоуздано, дигитална технологија доприноси да у учионици: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DC61-C6B5-4F5A-8F43-65A94FDAB3C1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859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>
                <a:solidFill>
                  <a:srgbClr val="000000"/>
                </a:solidFill>
                <a:latin typeface="British Council Sans"/>
              </a:rPr>
              <a:t>Када се користе ефикасно, дигиталне технологије доприносе уштеди времена, а наставнику, који развија сопствене компетенције у овој области, да изгради свој статус унутар професионалне заједнице којој припада. </a:t>
            </a:r>
            <a:endParaRPr lang="sr-Latn-R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DC61-C6B5-4F5A-8F43-65A94FDAB3C1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62887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Оквир идентификује неколико дигиталних компетенција распоређених у осам широких категорија: </a:t>
            </a:r>
          </a:p>
          <a:p>
            <a:endParaRPr lang="sr-Latn-RS" sz="1200" b="0" i="0" u="none" strike="noStrike" kern="1200" baseline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Наведене компетенције се у извесној мери преклапају, али су и независне. Ипак, оне немају за циљ да обезбеде једину и непроменљиву категоризацију. Претрага информација (компетенција 1) и претрага ресурса за наставу и учење (компетенција 2) подразумевају употребу претраживача. Уместо арбитрарног додељивања претраживања једној компетенцији, она је укључена у све оне области за које је као процес релевантна. Слично томе етика и безбедност представљају важан аспект свих осталих компетенција. 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DC61-C6B5-4F5A-8F43-65A94FDAB3C1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2343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Наведене компетенције се у извесној мери преклапају, али су и независне. Ипак, оне немају за циљ да обезбеде једину и непроменљиву категоризацију. Претрага информација (компетенција 1) и претрага ресурса за наставу и учење (компетенција 2) подразумевају употребу претраживача. Уместо арбитрарног додељивања претраживања једној компетенцији, она је укључена у све оне области за које је као процес релевантна. Слично томе етика и безбедност представљају важан аспект свих осталих компетенција. 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C8DC61-C6B5-4F5A-8F43-65A94FDAB3C1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763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346104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804629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0528987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9956855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249273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467249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139042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313356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0736256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3330246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819524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2D0E-796A-4274-B96C-D0426EB0956A}" type="datetimeFigureOut">
              <a:rPr lang="sr-Latn-RS" smtClean="0"/>
              <a:t>17.8.2017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F8D5B-685B-4A55-A0B6-BDCDC39F227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63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mpn.gov.rs/wp-content/uploads/2015/08/Okvir-digitalnih-kompetencija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Резултат слика за happy teachers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27848" y="291402"/>
            <a:ext cx="8736304" cy="627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824886" y="6410893"/>
            <a:ext cx="10542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small" spc="12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подр</a:t>
            </a:r>
            <a:r>
              <a:rPr lang="sr-Cyrl-RS" sz="1600" b="1" cap="small" spc="12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шка</a:t>
            </a:r>
            <a:r>
              <a:rPr lang="ru-RU" sz="1600" b="1" cap="small" spc="12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наставницима из система образовања у Србији у процесу интеграције дигиталних садржаја у свакодневну праксу</a:t>
            </a:r>
            <a:endParaRPr lang="sr-Latn-RS" sz="1600" b="1" cap="small" spc="12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299894" y="2248827"/>
            <a:ext cx="3530702" cy="1729740"/>
            <a:chOff x="4279798" y="2560320"/>
            <a:chExt cx="3530702" cy="1729740"/>
          </a:xfrm>
        </p:grpSpPr>
        <p:sp>
          <p:nvSpPr>
            <p:cNvPr id="27" name="Rectangle 26"/>
            <p:cNvSpPr/>
            <p:nvPr/>
          </p:nvSpPr>
          <p:spPr>
            <a:xfrm>
              <a:off x="4341285" y="2722277"/>
              <a:ext cx="3407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cap="all">
                  <a:solidFill>
                    <a:srgbClr val="47A4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Оквир дигиталних компетенција </a:t>
              </a:r>
              <a:endParaRPr lang="sr-Latn-RS" sz="2000" b="1" cap="all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86778" y="3360247"/>
              <a:ext cx="33167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000" cap="all" spc="330" dirty="0">
                  <a:solidFill>
                    <a:srgbClr val="2230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Наставник </a:t>
              </a:r>
              <a:r>
                <a:rPr lang="ru-RU" sz="2000" cap="all" spc="330" dirty="0" smtClean="0">
                  <a:solidFill>
                    <a:srgbClr val="2230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за</a:t>
              </a:r>
              <a:r>
                <a:rPr lang="sr-Latn-RS" sz="2000" cap="all" spc="330" dirty="0" smtClean="0">
                  <a:solidFill>
                    <a:srgbClr val="2230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/>
              </a:r>
              <a:br>
                <a:rPr lang="sr-Latn-RS" sz="2000" cap="all" spc="330" dirty="0" smtClean="0">
                  <a:solidFill>
                    <a:srgbClr val="2230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</a:br>
              <a:r>
                <a:rPr lang="ru-RU" sz="2000" cap="all" spc="330" dirty="0" smtClean="0">
                  <a:solidFill>
                    <a:srgbClr val="22303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дигитално доба</a:t>
              </a:r>
              <a:endParaRPr lang="sr-Latn-RS" sz="2000" cap="all" spc="330" dirty="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279798" y="2560320"/>
              <a:ext cx="3530702" cy="1729740"/>
            </a:xfrm>
            <a:prstGeom prst="rect">
              <a:avLst/>
            </a:prstGeom>
            <a:noFill/>
            <a:ln w="57150">
              <a:solidFill>
                <a:srgbClr val="3D9E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pic>
        <p:nvPicPr>
          <p:cNvPr id="2" name="(Adele) RolIing In The Deep - Sungha Ju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4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020" y="150260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20" y="15026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1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80899" y="5291096"/>
            <a:ext cx="34023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12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„Када користим дигиталне технологије у свом раду моји ученици су више мотивисани за рад, а часови су интересантнији и њима и мени.“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04891" y="105092"/>
            <a:ext cx="318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60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ИЗЈАВЕ </a:t>
            </a:r>
            <a:r>
              <a:rPr lang="ru-RU" b="1" spc="600" smtClean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НАСТАВНИКА</a:t>
            </a:r>
            <a:endParaRPr lang="sr-Latn-RS" spc="600">
              <a:solidFill>
                <a:srgbClr val="47A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86" y="532697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Како је употреба дигиталних технологија помогла </a:t>
            </a:r>
            <a:r>
              <a:rPr lang="sr-Latn-RS" sz="2400" cap="all" dirty="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/>
            </a:r>
            <a:br>
              <a:rPr lang="sr-Latn-RS" sz="2400" cap="all" dirty="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ru-RU" sz="2400" cap="all" dirty="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другим наставницима у њиховим учионицама? </a:t>
            </a:r>
            <a:endParaRPr lang="sr-Latn-RS" sz="2400" cap="all" dirty="0">
              <a:solidFill>
                <a:srgbClr val="223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17558" y="5291096"/>
            <a:ext cx="3389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12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„Када користим дигиталне технологије моји часови су занимљивији и испуњени релевантнијим садржајима за ученике.“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07945" y="2010813"/>
            <a:ext cx="3288055" cy="1962615"/>
          </a:xfrm>
          <a:prstGeom prst="rect">
            <a:avLst/>
          </a:prstGeom>
          <a:solidFill>
            <a:srgbClr val="F4A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Rectangle 24"/>
          <p:cNvSpPr/>
          <p:nvPr/>
        </p:nvSpPr>
        <p:spPr>
          <a:xfrm>
            <a:off x="0" y="2010813"/>
            <a:ext cx="2808163" cy="1962615"/>
          </a:xfrm>
          <a:prstGeom prst="rect">
            <a:avLst/>
          </a:prstGeom>
          <a:solidFill>
            <a:srgbClr val="47A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6" name="Rectangle 35"/>
          <p:cNvSpPr/>
          <p:nvPr/>
        </p:nvSpPr>
        <p:spPr>
          <a:xfrm>
            <a:off x="9383837" y="2010813"/>
            <a:ext cx="2808163" cy="1962615"/>
          </a:xfrm>
          <a:prstGeom prst="rect">
            <a:avLst/>
          </a:prstGeom>
          <a:solidFill>
            <a:srgbClr val="D95E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4" name="Rectangle 43"/>
          <p:cNvSpPr/>
          <p:nvPr/>
        </p:nvSpPr>
        <p:spPr>
          <a:xfrm>
            <a:off x="6095782" y="2010813"/>
            <a:ext cx="3288055" cy="1962615"/>
          </a:xfrm>
          <a:prstGeom prst="rect">
            <a:avLst/>
          </a:prstGeom>
          <a:solidFill>
            <a:srgbClr val="60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Oval 25"/>
          <p:cNvSpPr/>
          <p:nvPr/>
        </p:nvSpPr>
        <p:spPr>
          <a:xfrm>
            <a:off x="1440000" y="1623957"/>
            <a:ext cx="2736326" cy="273632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F4A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Oval 26"/>
          <p:cNvSpPr/>
          <p:nvPr/>
        </p:nvSpPr>
        <p:spPr>
          <a:xfrm>
            <a:off x="4727837" y="1623957"/>
            <a:ext cx="2736326" cy="2736326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604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Oval 27"/>
          <p:cNvSpPr/>
          <p:nvPr/>
        </p:nvSpPr>
        <p:spPr>
          <a:xfrm>
            <a:off x="8015674" y="1623957"/>
            <a:ext cx="2736326" cy="2736326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D95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5" name="Rectangle 44"/>
          <p:cNvSpPr/>
          <p:nvPr/>
        </p:nvSpPr>
        <p:spPr>
          <a:xfrm>
            <a:off x="8458679" y="4456768"/>
            <a:ext cx="1850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b="1" spc="300" smtClean="0">
                <a:solidFill>
                  <a:srgbClr val="D95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АРПАД ПАСТОР</a:t>
            </a:r>
            <a:endParaRPr lang="sr-Latn-RS" sz="1200" spc="300">
              <a:solidFill>
                <a:srgbClr val="D95E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355351" y="4748702"/>
            <a:ext cx="2106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1200" b="1" spc="300" smtClean="0">
                <a:solidFill>
                  <a:srgbClr val="DD3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anose="00000500000000000000" pitchFamily="2" charset="-34"/>
                <a:ea typeface="Open Sans" panose="020B0606030504020204" pitchFamily="34" charset="0"/>
                <a:cs typeface="Pattaya" panose="00000500000000000000" pitchFamily="2" charset="-34"/>
              </a:rPr>
              <a:t>ОШ „Свети Сава“, Кикинда</a:t>
            </a:r>
            <a:endParaRPr lang="sr-Latn-RS" sz="1200" b="1" spc="300">
              <a:solidFill>
                <a:srgbClr val="DD3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ttaya" panose="00000500000000000000" pitchFamily="2" charset="-34"/>
              <a:ea typeface="Open Sans" panose="020B0606030504020204" pitchFamily="34" charset="0"/>
              <a:cs typeface="Pattaya" panose="00000500000000000000" pitchFamily="2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100156" y="4456768"/>
            <a:ext cx="1991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b="1" spc="300" smtClean="0">
                <a:solidFill>
                  <a:srgbClr val="604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БИЉАНА МАРИЋ</a:t>
            </a:r>
            <a:endParaRPr lang="sr-Latn-RS" sz="1200" spc="300">
              <a:solidFill>
                <a:srgbClr val="6049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355840" y="4748702"/>
            <a:ext cx="3512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1200" b="1" spc="300" smtClean="0">
                <a:solidFill>
                  <a:srgbClr val="DD3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anose="00000500000000000000" pitchFamily="2" charset="-34"/>
                <a:ea typeface="Open Sans" panose="020B0606030504020204" pitchFamily="34" charset="0"/>
                <a:cs typeface="Pattaya" panose="00000500000000000000" pitchFamily="2" charset="-34"/>
              </a:rPr>
              <a:t>Хемијско-прехрамбена технолошка школа, Београд</a:t>
            </a:r>
            <a:endParaRPr lang="sr-Latn-RS" sz="1200" b="1" spc="300">
              <a:solidFill>
                <a:srgbClr val="DD3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ttaya" panose="00000500000000000000" pitchFamily="2" charset="-34"/>
              <a:ea typeface="Open Sans" panose="020B0606030504020204" pitchFamily="34" charset="0"/>
              <a:cs typeface="Pattaya" panose="00000500000000000000" pitchFamily="2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64692" y="5291096"/>
            <a:ext cx="2728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12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„Када користим дигиталне технологије материјали које користим на часу су далеко конкретнији.“ 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98769" y="4456768"/>
            <a:ext cx="2060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200" b="1" spc="300" smtClean="0">
                <a:solidFill>
                  <a:srgbClr val="F4AF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МИЛЕНА КРСТИЋ</a:t>
            </a:r>
            <a:endParaRPr lang="sr-Latn-RS" sz="1200" spc="300">
              <a:solidFill>
                <a:srgbClr val="F4A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2612" y="4748702"/>
            <a:ext cx="3512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1200" b="1" spc="300" smtClean="0">
                <a:solidFill>
                  <a:srgbClr val="DD3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anose="00000500000000000000" pitchFamily="2" charset="-34"/>
                <a:ea typeface="Open Sans" panose="020B0606030504020204" pitchFamily="34" charset="0"/>
                <a:cs typeface="Pattaya" panose="00000500000000000000" pitchFamily="2" charset="-34"/>
              </a:rPr>
              <a:t>Гимназија „Светозар </a:t>
            </a:r>
            <a:r>
              <a:rPr lang="sr-Latn-RS" sz="1200" b="1" spc="300" smtClean="0">
                <a:solidFill>
                  <a:srgbClr val="DD3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anose="00000500000000000000" pitchFamily="2" charset="-34"/>
                <a:ea typeface="Open Sans" panose="020B0606030504020204" pitchFamily="34" charset="0"/>
                <a:cs typeface="Pattaya" panose="00000500000000000000" pitchFamily="2" charset="-34"/>
              </a:rPr>
              <a:t/>
            </a:r>
            <a:br>
              <a:rPr lang="sr-Latn-RS" sz="1200" b="1" spc="300" smtClean="0">
                <a:solidFill>
                  <a:srgbClr val="DD3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anose="00000500000000000000" pitchFamily="2" charset="-34"/>
                <a:ea typeface="Open Sans" panose="020B0606030504020204" pitchFamily="34" charset="0"/>
                <a:cs typeface="Pattaya" panose="00000500000000000000" pitchFamily="2" charset="-34"/>
              </a:rPr>
            </a:br>
            <a:r>
              <a:rPr lang="sr-Cyrl-RS" sz="1200" b="1" spc="300" smtClean="0">
                <a:solidFill>
                  <a:srgbClr val="DD3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ttaya" panose="00000500000000000000" pitchFamily="2" charset="-34"/>
                <a:ea typeface="Open Sans" panose="020B0606030504020204" pitchFamily="34" charset="0"/>
                <a:cs typeface="Pattaya" panose="00000500000000000000" pitchFamily="2" charset="-34"/>
              </a:rPr>
              <a:t>Марковић“, Ниш</a:t>
            </a:r>
            <a:endParaRPr lang="sr-Latn-RS" sz="1200" b="1" spc="300">
              <a:solidFill>
                <a:srgbClr val="DD3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ttaya" panose="00000500000000000000" pitchFamily="2" charset="-34"/>
              <a:ea typeface="Open Sans" panose="020B0606030504020204" pitchFamily="34" charset="0"/>
              <a:cs typeface="Pattaya" panose="00000500000000000000" pitchFamily="2" charset="-34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64692" y="1720442"/>
            <a:ext cx="2736326" cy="2736326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F4A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1" name="Oval 20"/>
          <p:cNvSpPr/>
          <p:nvPr/>
        </p:nvSpPr>
        <p:spPr>
          <a:xfrm>
            <a:off x="4752529" y="1720442"/>
            <a:ext cx="2736326" cy="2736326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7150">
            <a:solidFill>
              <a:srgbClr val="604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45151940"/>
      </p:ext>
    </p:extLst>
  </p:cSld>
  <p:clrMapOvr>
    <a:masterClrMapping/>
  </p:clrMapOvr>
  <p:transition spd="med">
    <p:pull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4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6" grpId="0"/>
          <p:bldP spid="24" grpId="0"/>
          <p:bldP spid="35" grpId="0" animBg="1"/>
          <p:bldP spid="25" grpId="0" animBg="1"/>
          <p:bldP spid="36" grpId="0" animBg="1"/>
          <p:bldP spid="44" grpId="0" animBg="1"/>
          <p:bldP spid="26" grpId="0" animBg="1"/>
          <p:bldP spid="27" grpId="0" animBg="1"/>
          <p:bldP spid="28" grpId="0" animBg="1"/>
          <p:bldP spid="45" grpId="0"/>
          <p:bldP spid="46" grpId="0"/>
          <p:bldP spid="49" grpId="0"/>
          <p:bldP spid="50" grpId="0"/>
          <p:bldP spid="22" grpId="0"/>
          <p:bldP spid="51" grpId="0"/>
          <p:bldP spid="52" grpId="0"/>
          <p:bldP spid="20" grpId="0" animBg="1"/>
          <p:bldP spid="2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6" grpId="0"/>
          <p:bldP spid="24" grpId="0"/>
          <p:bldP spid="35" grpId="0" animBg="1"/>
          <p:bldP spid="25" grpId="0" animBg="1"/>
          <p:bldP spid="36" grpId="0" animBg="1"/>
          <p:bldP spid="44" grpId="0" animBg="1"/>
          <p:bldP spid="26" grpId="0" animBg="1"/>
          <p:bldP spid="27" grpId="0" animBg="1"/>
          <p:bldP spid="28" grpId="0" animBg="1"/>
          <p:bldP spid="45" grpId="0"/>
          <p:bldP spid="46" grpId="0"/>
          <p:bldP spid="49" grpId="0"/>
          <p:bldP spid="50" grpId="0"/>
          <p:bldP spid="22" grpId="0"/>
          <p:bldP spid="51" grpId="0"/>
          <p:bldP spid="52" grpId="0"/>
          <p:bldP spid="20" grpId="0" animBg="1"/>
          <p:bldP spid="21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тат слика за man thinki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0" y="-337"/>
            <a:ext cx="12193200" cy="685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/>
          <p:cNvSpPr>
            <a:spLocks noChangeAspect="1"/>
          </p:cNvSpPr>
          <p:nvPr/>
        </p:nvSpPr>
        <p:spPr>
          <a:xfrm>
            <a:off x="817645" y="460217"/>
            <a:ext cx="10556711" cy="5937566"/>
          </a:xfrm>
          <a:prstGeom prst="frame">
            <a:avLst>
              <a:gd name="adj1" fmla="val 11330"/>
            </a:avLst>
          </a:prstGeom>
          <a:solidFill>
            <a:srgbClr val="FCB73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8822" y="589384"/>
            <a:ext cx="9574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ОКВИР ДИГИТАЛНИХ КОМПЕТЕНЦИЈА ЗА НАСТАВНИКЕ 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6260124" y="1157464"/>
            <a:ext cx="4458034" cy="2268000"/>
          </a:xfrm>
          <a:prstGeom prst="parallelogram">
            <a:avLst/>
          </a:prstGeom>
          <a:solidFill>
            <a:srgbClr val="5F427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>
              <a:solidFill>
                <a:srgbClr val="B0213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3" name="Parallelogram 32"/>
          <p:cNvSpPr/>
          <p:nvPr/>
        </p:nvSpPr>
        <p:spPr>
          <a:xfrm flipV="1">
            <a:off x="6260125" y="3449320"/>
            <a:ext cx="4458032" cy="2268000"/>
          </a:xfrm>
          <a:prstGeom prst="parallelogram">
            <a:avLst/>
          </a:prstGeom>
          <a:solidFill>
            <a:srgbClr val="B0213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>
              <a:solidFill>
                <a:srgbClr val="B0213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2312" y="1321968"/>
            <a:ext cx="40144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Cyrl-RS" sz="16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И</a:t>
            </a:r>
            <a:r>
              <a:rPr lang="ru-RU" sz="1600" dirty="0" smtClean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ма </a:t>
            </a:r>
            <a:r>
              <a:rPr lang="ru-RU" sz="16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за циљ да </a:t>
            </a:r>
            <a:r>
              <a:rPr lang="ru-RU" sz="1600" dirty="0">
                <a:solidFill>
                  <a:srgbClr val="85C7D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помогне наставницима</a:t>
            </a:r>
            <a:r>
              <a:rPr lang="ru-RU" sz="16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</a:t>
            </a:r>
            <a:r>
              <a:rPr lang="ru-RU" sz="1600" dirty="0">
                <a:solidFill>
                  <a:srgbClr val="FCB73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да промишљају </a:t>
            </a:r>
            <a:r>
              <a:rPr lang="ru-RU" sz="16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о својој текућој пракси и </a:t>
            </a:r>
            <a:r>
              <a:rPr lang="ru-RU" sz="1600" dirty="0">
                <a:solidFill>
                  <a:srgbClr val="85C7D5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идентификују следеће кораке </a:t>
            </a:r>
            <a:r>
              <a:rPr lang="ru-RU" sz="16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сопственог професионалног развоја као „</a:t>
            </a:r>
            <a:r>
              <a:rPr lang="ru-RU" sz="1600" dirty="0">
                <a:solidFill>
                  <a:srgbClr val="FCB73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наставника у дигиталном добу</a:t>
            </a:r>
            <a:r>
              <a:rPr lang="ru-RU" sz="1600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“. </a:t>
            </a:r>
            <a:endParaRPr lang="sr-Latn-RS" sz="1600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0125" y="3577785"/>
            <a:ext cx="426662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Оквир је осмишљен </a:t>
            </a:r>
            <a:r>
              <a:rPr lang="ru-RU" dirty="0">
                <a:solidFill>
                  <a:srgbClr val="FCB736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за индивидуалну употребу </a:t>
            </a:r>
            <a:r>
              <a:rPr lang="ru-RU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наставника </a:t>
            </a:r>
            <a:r>
              <a:rPr lang="ru-RU" dirty="0">
                <a:solidFill>
                  <a:srgbClr val="EA9984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или групе наставника </a:t>
            </a:r>
            <a:r>
              <a:rPr lang="ru-RU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који желе да идентификују области у којима желе да се усавршавају. </a:t>
            </a:r>
            <a:endParaRPr lang="sr-Latn-RS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61246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7" grpId="0" animBg="1"/>
          <p:bldP spid="33" grpId="0" animBg="1"/>
          <p:bldP spid="5" grpId="0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7" grpId="0" animBg="1"/>
          <p:bldP spid="33" grpId="0" animBg="1"/>
          <p:bldP spid="5" grpId="0"/>
          <p:bldP spid="6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rgbClr val="A08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3047600" y="0"/>
            <a:ext cx="3049200" cy="6858000"/>
          </a:xfrm>
          <a:prstGeom prst="rect">
            <a:avLst/>
          </a:prstGeom>
          <a:solidFill>
            <a:srgbClr val="84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Isosceles Triangle 27"/>
          <p:cNvSpPr>
            <a:spLocks noChangeAspect="1"/>
          </p:cNvSpPr>
          <p:nvPr/>
        </p:nvSpPr>
        <p:spPr>
          <a:xfrm flipV="1">
            <a:off x="3153" y="3463330"/>
            <a:ext cx="3049200" cy="2628620"/>
          </a:xfrm>
          <a:prstGeom prst="triangle">
            <a:avLst/>
          </a:prstGeom>
          <a:solidFill>
            <a:srgbClr val="5D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28"/>
          <p:cNvSpPr/>
          <p:nvPr/>
        </p:nvSpPr>
        <p:spPr>
          <a:xfrm>
            <a:off x="6095200" y="0"/>
            <a:ext cx="3049200" cy="6858000"/>
          </a:xfrm>
          <a:prstGeom prst="rect">
            <a:avLst/>
          </a:prstGeom>
          <a:solidFill>
            <a:srgbClr val="EC8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Rectangle 29"/>
          <p:cNvSpPr/>
          <p:nvPr/>
        </p:nvSpPr>
        <p:spPr>
          <a:xfrm>
            <a:off x="9142800" y="0"/>
            <a:ext cx="3049200" cy="6858000"/>
          </a:xfrm>
          <a:prstGeom prst="rect">
            <a:avLst/>
          </a:prstGeom>
          <a:solidFill>
            <a:srgbClr val="EA9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-600" y="3402000"/>
            <a:ext cx="12193200" cy="54000"/>
          </a:xfrm>
          <a:prstGeom prst="rect">
            <a:avLst/>
          </a:prstGeom>
          <a:solidFill>
            <a:srgbClr val="1F3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Isosceles Triangle 30"/>
          <p:cNvSpPr>
            <a:spLocks noChangeAspect="1"/>
          </p:cNvSpPr>
          <p:nvPr/>
        </p:nvSpPr>
        <p:spPr>
          <a:xfrm>
            <a:off x="3039694" y="777625"/>
            <a:ext cx="3049200" cy="2628620"/>
          </a:xfrm>
          <a:prstGeom prst="triangle">
            <a:avLst/>
          </a:prstGeom>
          <a:solidFill>
            <a:srgbClr val="3D9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flipV="1">
            <a:off x="6101106" y="3463330"/>
            <a:ext cx="3049200" cy="2628620"/>
          </a:xfrm>
          <a:prstGeom prst="triangle">
            <a:avLst/>
          </a:prstGeom>
          <a:solidFill>
            <a:srgbClr val="DD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Isosceles Triangle 32"/>
          <p:cNvSpPr>
            <a:spLocks noChangeAspect="1"/>
          </p:cNvSpPr>
          <p:nvPr/>
        </p:nvSpPr>
        <p:spPr>
          <a:xfrm>
            <a:off x="9128588" y="777625"/>
            <a:ext cx="3049200" cy="2628620"/>
          </a:xfrm>
          <a:prstGeom prst="triangle">
            <a:avLst/>
          </a:prstGeom>
          <a:solidFill>
            <a:srgbClr val="D85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4" name="Rectangle 33"/>
          <p:cNvSpPr/>
          <p:nvPr/>
        </p:nvSpPr>
        <p:spPr>
          <a:xfrm>
            <a:off x="514071" y="1151614"/>
            <a:ext cx="2009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Претрага, приступ, чување и управљање информацијама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37013" y="4603047"/>
            <a:ext cx="2454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Претрага, адаптација и креирање дигиталних садржаја за наставу и учење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443327" y="1080000"/>
            <a:ext cx="24079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Управљање дигиталним садржајем за наставу и учење и његово дељење</a:t>
            </a:r>
            <a:endParaRPr lang="sr-Latn-R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568989" y="4610855"/>
            <a:ext cx="2168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Управљање окружењем за учење</a:t>
            </a:r>
            <a:endParaRPr lang="sr-Latn-RS" dirty="0"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66582" y="2567338"/>
            <a:ext cx="731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 smtClean="0">
                <a:solidFill>
                  <a:srgbClr val="3F31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1.</a:t>
            </a:r>
            <a:endParaRPr lang="sr-Latn-RS">
              <a:solidFill>
                <a:srgbClr val="3F31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99449" y="3439898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 smtClean="0">
                <a:solidFill>
                  <a:srgbClr val="3D9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2.</a:t>
            </a:r>
            <a:endParaRPr lang="sr-Latn-RS">
              <a:solidFill>
                <a:srgbClr val="3D9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34139" y="2567338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 smtClean="0">
                <a:solidFill>
                  <a:srgbClr val="DD3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3.</a:t>
            </a:r>
            <a:endParaRPr lang="sr-Latn-RS">
              <a:solidFill>
                <a:srgbClr val="DD31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291549" y="3439898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>
                <a:solidFill>
                  <a:srgbClr val="D85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r>
              <a:rPr lang="sr-Latn-RS" sz="4800" smtClean="0">
                <a:solidFill>
                  <a:srgbClr val="D85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  <a:endParaRPr lang="sr-Latn-RS">
              <a:solidFill>
                <a:srgbClr val="D854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Freeform 5"/>
          <p:cNvSpPr>
            <a:spLocks noChangeAspect="1" noEditPoints="1"/>
          </p:cNvSpPr>
          <p:nvPr/>
        </p:nvSpPr>
        <p:spPr bwMode="auto">
          <a:xfrm>
            <a:off x="1210692" y="3852691"/>
            <a:ext cx="800702" cy="828000"/>
          </a:xfrm>
          <a:custGeom>
            <a:avLst/>
            <a:gdLst>
              <a:gd name="T0" fmla="*/ 779 w 1054"/>
              <a:gd name="T1" fmla="*/ 725 h 1093"/>
              <a:gd name="T2" fmla="*/ 841 w 1054"/>
              <a:gd name="T3" fmla="*/ 627 h 1093"/>
              <a:gd name="T4" fmla="*/ 882 w 1054"/>
              <a:gd name="T5" fmla="*/ 481 h 1093"/>
              <a:gd name="T6" fmla="*/ 880 w 1054"/>
              <a:gd name="T7" fmla="*/ 396 h 1093"/>
              <a:gd name="T8" fmla="*/ 830 w 1054"/>
              <a:gd name="T9" fmla="*/ 230 h 1093"/>
              <a:gd name="T10" fmla="*/ 722 w 1054"/>
              <a:gd name="T11" fmla="*/ 101 h 1093"/>
              <a:gd name="T12" fmla="*/ 572 w 1054"/>
              <a:gd name="T13" fmla="*/ 19 h 1093"/>
              <a:gd name="T14" fmla="*/ 441 w 1054"/>
              <a:gd name="T15" fmla="*/ 0 h 1093"/>
              <a:gd name="T16" fmla="*/ 309 w 1054"/>
              <a:gd name="T17" fmla="*/ 19 h 1093"/>
              <a:gd name="T18" fmla="*/ 161 w 1054"/>
              <a:gd name="T19" fmla="*/ 101 h 1093"/>
              <a:gd name="T20" fmla="*/ 53 w 1054"/>
              <a:gd name="T21" fmla="*/ 230 h 1093"/>
              <a:gd name="T22" fmla="*/ 1 w 1054"/>
              <a:gd name="T23" fmla="*/ 396 h 1093"/>
              <a:gd name="T24" fmla="*/ 1 w 1054"/>
              <a:gd name="T25" fmla="*/ 486 h 1093"/>
              <a:gd name="T26" fmla="*/ 53 w 1054"/>
              <a:gd name="T27" fmla="*/ 652 h 1093"/>
              <a:gd name="T28" fmla="*/ 161 w 1054"/>
              <a:gd name="T29" fmla="*/ 783 h 1093"/>
              <a:gd name="T30" fmla="*/ 309 w 1054"/>
              <a:gd name="T31" fmla="*/ 863 h 1093"/>
              <a:gd name="T32" fmla="*/ 441 w 1054"/>
              <a:gd name="T33" fmla="*/ 882 h 1093"/>
              <a:gd name="T34" fmla="*/ 542 w 1054"/>
              <a:gd name="T35" fmla="*/ 872 h 1093"/>
              <a:gd name="T36" fmla="*/ 666 w 1054"/>
              <a:gd name="T37" fmla="*/ 822 h 1093"/>
              <a:gd name="T38" fmla="*/ 956 w 1054"/>
              <a:gd name="T39" fmla="*/ 1075 h 1093"/>
              <a:gd name="T40" fmla="*/ 985 w 1054"/>
              <a:gd name="T41" fmla="*/ 1092 h 1093"/>
              <a:gd name="T42" fmla="*/ 1008 w 1054"/>
              <a:gd name="T43" fmla="*/ 1092 h 1093"/>
              <a:gd name="T44" fmla="*/ 1037 w 1054"/>
              <a:gd name="T45" fmla="*/ 1076 h 1093"/>
              <a:gd name="T46" fmla="*/ 1054 w 1054"/>
              <a:gd name="T47" fmla="*/ 1047 h 1093"/>
              <a:gd name="T48" fmla="*/ 1047 w 1054"/>
              <a:gd name="T49" fmla="*/ 1004 h 1093"/>
              <a:gd name="T50" fmla="*/ 441 w 1054"/>
              <a:gd name="T51" fmla="*/ 115 h 1093"/>
              <a:gd name="T52" fmla="*/ 538 w 1054"/>
              <a:gd name="T53" fmla="*/ 129 h 1093"/>
              <a:gd name="T54" fmla="*/ 649 w 1054"/>
              <a:gd name="T55" fmla="*/ 190 h 1093"/>
              <a:gd name="T56" fmla="*/ 728 w 1054"/>
              <a:gd name="T57" fmla="*/ 286 h 1093"/>
              <a:gd name="T58" fmla="*/ 767 w 1054"/>
              <a:gd name="T59" fmla="*/ 407 h 1093"/>
              <a:gd name="T60" fmla="*/ 767 w 1054"/>
              <a:gd name="T61" fmla="*/ 475 h 1093"/>
              <a:gd name="T62" fmla="*/ 728 w 1054"/>
              <a:gd name="T63" fmla="*/ 597 h 1093"/>
              <a:gd name="T64" fmla="*/ 649 w 1054"/>
              <a:gd name="T65" fmla="*/ 693 h 1093"/>
              <a:gd name="T66" fmla="*/ 538 w 1054"/>
              <a:gd name="T67" fmla="*/ 752 h 1093"/>
              <a:gd name="T68" fmla="*/ 441 w 1054"/>
              <a:gd name="T69" fmla="*/ 767 h 1093"/>
              <a:gd name="T70" fmla="*/ 344 w 1054"/>
              <a:gd name="T71" fmla="*/ 752 h 1093"/>
              <a:gd name="T72" fmla="*/ 233 w 1054"/>
              <a:gd name="T73" fmla="*/ 693 h 1093"/>
              <a:gd name="T74" fmla="*/ 154 w 1054"/>
              <a:gd name="T75" fmla="*/ 597 h 1093"/>
              <a:gd name="T76" fmla="*/ 116 w 1054"/>
              <a:gd name="T77" fmla="*/ 475 h 1093"/>
              <a:gd name="T78" fmla="*/ 116 w 1054"/>
              <a:gd name="T79" fmla="*/ 407 h 1093"/>
              <a:gd name="T80" fmla="*/ 154 w 1054"/>
              <a:gd name="T81" fmla="*/ 286 h 1093"/>
              <a:gd name="T82" fmla="*/ 233 w 1054"/>
              <a:gd name="T83" fmla="*/ 190 h 1093"/>
              <a:gd name="T84" fmla="*/ 344 w 1054"/>
              <a:gd name="T85" fmla="*/ 129 h 1093"/>
              <a:gd name="T86" fmla="*/ 441 w 1054"/>
              <a:gd name="T87" fmla="*/ 115 h 1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54" h="1093">
                <a:moveTo>
                  <a:pt x="1038" y="996"/>
                </a:moveTo>
                <a:lnTo>
                  <a:pt x="779" y="725"/>
                </a:lnTo>
                <a:lnTo>
                  <a:pt x="803" y="695"/>
                </a:lnTo>
                <a:lnTo>
                  <a:pt x="841" y="627"/>
                </a:lnTo>
                <a:lnTo>
                  <a:pt x="867" y="555"/>
                </a:lnTo>
                <a:lnTo>
                  <a:pt x="882" y="481"/>
                </a:lnTo>
                <a:lnTo>
                  <a:pt x="882" y="442"/>
                </a:lnTo>
                <a:lnTo>
                  <a:pt x="880" y="396"/>
                </a:lnTo>
                <a:lnTo>
                  <a:pt x="863" y="309"/>
                </a:lnTo>
                <a:lnTo>
                  <a:pt x="830" y="230"/>
                </a:lnTo>
                <a:lnTo>
                  <a:pt x="782" y="160"/>
                </a:lnTo>
                <a:lnTo>
                  <a:pt x="722" y="101"/>
                </a:lnTo>
                <a:lnTo>
                  <a:pt x="651" y="53"/>
                </a:lnTo>
                <a:lnTo>
                  <a:pt x="572" y="19"/>
                </a:lnTo>
                <a:lnTo>
                  <a:pt x="486" y="1"/>
                </a:lnTo>
                <a:lnTo>
                  <a:pt x="441" y="0"/>
                </a:lnTo>
                <a:lnTo>
                  <a:pt x="395" y="1"/>
                </a:lnTo>
                <a:lnTo>
                  <a:pt x="309" y="19"/>
                </a:lnTo>
                <a:lnTo>
                  <a:pt x="230" y="53"/>
                </a:lnTo>
                <a:lnTo>
                  <a:pt x="161" y="101"/>
                </a:lnTo>
                <a:lnTo>
                  <a:pt x="100" y="160"/>
                </a:lnTo>
                <a:lnTo>
                  <a:pt x="53" y="230"/>
                </a:lnTo>
                <a:lnTo>
                  <a:pt x="18" y="309"/>
                </a:lnTo>
                <a:lnTo>
                  <a:pt x="1" y="396"/>
                </a:lnTo>
                <a:lnTo>
                  <a:pt x="0" y="442"/>
                </a:lnTo>
                <a:lnTo>
                  <a:pt x="1" y="486"/>
                </a:lnTo>
                <a:lnTo>
                  <a:pt x="18" y="573"/>
                </a:lnTo>
                <a:lnTo>
                  <a:pt x="53" y="652"/>
                </a:lnTo>
                <a:lnTo>
                  <a:pt x="100" y="722"/>
                </a:lnTo>
                <a:lnTo>
                  <a:pt x="161" y="783"/>
                </a:lnTo>
                <a:lnTo>
                  <a:pt x="230" y="830"/>
                </a:lnTo>
                <a:lnTo>
                  <a:pt x="309" y="863"/>
                </a:lnTo>
                <a:lnTo>
                  <a:pt x="395" y="881"/>
                </a:lnTo>
                <a:lnTo>
                  <a:pt x="441" y="882"/>
                </a:lnTo>
                <a:lnTo>
                  <a:pt x="474" y="882"/>
                </a:lnTo>
                <a:lnTo>
                  <a:pt x="542" y="872"/>
                </a:lnTo>
                <a:lnTo>
                  <a:pt x="605" y="852"/>
                </a:lnTo>
                <a:lnTo>
                  <a:pt x="666" y="822"/>
                </a:lnTo>
                <a:lnTo>
                  <a:pt x="693" y="803"/>
                </a:lnTo>
                <a:lnTo>
                  <a:pt x="956" y="1075"/>
                </a:lnTo>
                <a:lnTo>
                  <a:pt x="965" y="1083"/>
                </a:lnTo>
                <a:lnTo>
                  <a:pt x="985" y="1092"/>
                </a:lnTo>
                <a:lnTo>
                  <a:pt x="997" y="1093"/>
                </a:lnTo>
                <a:lnTo>
                  <a:pt x="1008" y="1092"/>
                </a:lnTo>
                <a:lnTo>
                  <a:pt x="1028" y="1083"/>
                </a:lnTo>
                <a:lnTo>
                  <a:pt x="1037" y="1076"/>
                </a:lnTo>
                <a:lnTo>
                  <a:pt x="1046" y="1068"/>
                </a:lnTo>
                <a:lnTo>
                  <a:pt x="1054" y="1047"/>
                </a:lnTo>
                <a:lnTo>
                  <a:pt x="1054" y="1026"/>
                </a:lnTo>
                <a:lnTo>
                  <a:pt x="1047" y="1004"/>
                </a:lnTo>
                <a:lnTo>
                  <a:pt x="1038" y="996"/>
                </a:lnTo>
                <a:close/>
                <a:moveTo>
                  <a:pt x="441" y="115"/>
                </a:moveTo>
                <a:lnTo>
                  <a:pt x="474" y="117"/>
                </a:lnTo>
                <a:lnTo>
                  <a:pt x="538" y="129"/>
                </a:lnTo>
                <a:lnTo>
                  <a:pt x="597" y="154"/>
                </a:lnTo>
                <a:lnTo>
                  <a:pt x="649" y="190"/>
                </a:lnTo>
                <a:lnTo>
                  <a:pt x="693" y="233"/>
                </a:lnTo>
                <a:lnTo>
                  <a:pt x="728" y="286"/>
                </a:lnTo>
                <a:lnTo>
                  <a:pt x="754" y="344"/>
                </a:lnTo>
                <a:lnTo>
                  <a:pt x="767" y="407"/>
                </a:lnTo>
                <a:lnTo>
                  <a:pt x="767" y="442"/>
                </a:lnTo>
                <a:lnTo>
                  <a:pt x="767" y="475"/>
                </a:lnTo>
                <a:lnTo>
                  <a:pt x="754" y="538"/>
                </a:lnTo>
                <a:lnTo>
                  <a:pt x="728" y="597"/>
                </a:lnTo>
                <a:lnTo>
                  <a:pt x="693" y="649"/>
                </a:lnTo>
                <a:lnTo>
                  <a:pt x="649" y="693"/>
                </a:lnTo>
                <a:lnTo>
                  <a:pt x="597" y="728"/>
                </a:lnTo>
                <a:lnTo>
                  <a:pt x="538" y="752"/>
                </a:lnTo>
                <a:lnTo>
                  <a:pt x="474" y="767"/>
                </a:lnTo>
                <a:lnTo>
                  <a:pt x="441" y="767"/>
                </a:lnTo>
                <a:lnTo>
                  <a:pt x="408" y="767"/>
                </a:lnTo>
                <a:lnTo>
                  <a:pt x="344" y="752"/>
                </a:lnTo>
                <a:lnTo>
                  <a:pt x="286" y="728"/>
                </a:lnTo>
                <a:lnTo>
                  <a:pt x="233" y="693"/>
                </a:lnTo>
                <a:lnTo>
                  <a:pt x="190" y="649"/>
                </a:lnTo>
                <a:lnTo>
                  <a:pt x="154" y="597"/>
                </a:lnTo>
                <a:lnTo>
                  <a:pt x="129" y="538"/>
                </a:lnTo>
                <a:lnTo>
                  <a:pt x="116" y="475"/>
                </a:lnTo>
                <a:lnTo>
                  <a:pt x="115" y="442"/>
                </a:lnTo>
                <a:lnTo>
                  <a:pt x="116" y="407"/>
                </a:lnTo>
                <a:lnTo>
                  <a:pt x="129" y="344"/>
                </a:lnTo>
                <a:lnTo>
                  <a:pt x="154" y="286"/>
                </a:lnTo>
                <a:lnTo>
                  <a:pt x="190" y="233"/>
                </a:lnTo>
                <a:lnTo>
                  <a:pt x="233" y="190"/>
                </a:lnTo>
                <a:lnTo>
                  <a:pt x="286" y="154"/>
                </a:lnTo>
                <a:lnTo>
                  <a:pt x="344" y="129"/>
                </a:lnTo>
                <a:lnTo>
                  <a:pt x="408" y="117"/>
                </a:lnTo>
                <a:lnTo>
                  <a:pt x="441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50" name="Freeform 9"/>
          <p:cNvSpPr>
            <a:spLocks noChangeAspect="1" noEditPoints="1"/>
          </p:cNvSpPr>
          <p:nvPr/>
        </p:nvSpPr>
        <p:spPr bwMode="auto">
          <a:xfrm>
            <a:off x="4181566" y="2312595"/>
            <a:ext cx="792000" cy="792000"/>
          </a:xfrm>
          <a:custGeom>
            <a:avLst/>
            <a:gdLst>
              <a:gd name="T0" fmla="*/ 966 w 1153"/>
              <a:gd name="T1" fmla="*/ 151 h 1153"/>
              <a:gd name="T2" fmla="*/ 943 w 1153"/>
              <a:gd name="T3" fmla="*/ 131 h 1153"/>
              <a:gd name="T4" fmla="*/ 920 w 1153"/>
              <a:gd name="T5" fmla="*/ 114 h 1153"/>
              <a:gd name="T6" fmla="*/ 887 w 1153"/>
              <a:gd name="T7" fmla="*/ 91 h 1153"/>
              <a:gd name="T8" fmla="*/ 852 w 1153"/>
              <a:gd name="T9" fmla="*/ 71 h 1153"/>
              <a:gd name="T10" fmla="*/ 826 w 1153"/>
              <a:gd name="T11" fmla="*/ 58 h 1153"/>
              <a:gd name="T12" fmla="*/ 800 w 1153"/>
              <a:gd name="T13" fmla="*/ 45 h 1153"/>
              <a:gd name="T14" fmla="*/ 763 w 1153"/>
              <a:gd name="T15" fmla="*/ 30 h 1153"/>
              <a:gd name="T16" fmla="*/ 725 w 1153"/>
              <a:gd name="T17" fmla="*/ 20 h 1153"/>
              <a:gd name="T18" fmla="*/ 695 w 1153"/>
              <a:gd name="T19" fmla="*/ 13 h 1153"/>
              <a:gd name="T20" fmla="*/ 662 w 1153"/>
              <a:gd name="T21" fmla="*/ 6 h 1153"/>
              <a:gd name="T22" fmla="*/ 624 w 1153"/>
              <a:gd name="T23" fmla="*/ 1 h 1153"/>
              <a:gd name="T24" fmla="*/ 577 w 1153"/>
              <a:gd name="T25" fmla="*/ 0 h 1153"/>
              <a:gd name="T26" fmla="*/ 529 w 1153"/>
              <a:gd name="T27" fmla="*/ 1 h 1153"/>
              <a:gd name="T28" fmla="*/ 492 w 1153"/>
              <a:gd name="T29" fmla="*/ 6 h 1153"/>
              <a:gd name="T30" fmla="*/ 458 w 1153"/>
              <a:gd name="T31" fmla="*/ 12 h 1153"/>
              <a:gd name="T32" fmla="*/ 428 w 1153"/>
              <a:gd name="T33" fmla="*/ 20 h 1153"/>
              <a:gd name="T34" fmla="*/ 391 w 1153"/>
              <a:gd name="T35" fmla="*/ 30 h 1153"/>
              <a:gd name="T36" fmla="*/ 353 w 1153"/>
              <a:gd name="T37" fmla="*/ 45 h 1153"/>
              <a:gd name="T38" fmla="*/ 327 w 1153"/>
              <a:gd name="T39" fmla="*/ 58 h 1153"/>
              <a:gd name="T40" fmla="*/ 301 w 1153"/>
              <a:gd name="T41" fmla="*/ 71 h 1153"/>
              <a:gd name="T42" fmla="*/ 267 w 1153"/>
              <a:gd name="T43" fmla="*/ 91 h 1153"/>
              <a:gd name="T44" fmla="*/ 234 w 1153"/>
              <a:gd name="T45" fmla="*/ 114 h 1153"/>
              <a:gd name="T46" fmla="*/ 211 w 1153"/>
              <a:gd name="T47" fmla="*/ 131 h 1153"/>
              <a:gd name="T48" fmla="*/ 183 w 1153"/>
              <a:gd name="T49" fmla="*/ 156 h 1153"/>
              <a:gd name="T50" fmla="*/ 74 w 1153"/>
              <a:gd name="T51" fmla="*/ 294 h 1153"/>
              <a:gd name="T52" fmla="*/ 25 w 1153"/>
              <a:gd name="T53" fmla="*/ 748 h 1153"/>
              <a:gd name="T54" fmla="*/ 405 w 1153"/>
              <a:gd name="T55" fmla="*/ 1129 h 1153"/>
              <a:gd name="T56" fmla="*/ 852 w 1153"/>
              <a:gd name="T57" fmla="*/ 1084 h 1153"/>
              <a:gd name="T58" fmla="*/ 1152 w 1153"/>
              <a:gd name="T59" fmla="*/ 636 h 1153"/>
              <a:gd name="T60" fmla="*/ 1015 w 1153"/>
              <a:gd name="T61" fmla="*/ 202 h 1153"/>
              <a:gd name="T62" fmla="*/ 768 w 1153"/>
              <a:gd name="T63" fmla="*/ 97 h 1153"/>
              <a:gd name="T64" fmla="*/ 787 w 1153"/>
              <a:gd name="T65" fmla="*/ 316 h 1153"/>
              <a:gd name="T66" fmla="*/ 750 w 1153"/>
              <a:gd name="T67" fmla="*/ 309 h 1153"/>
              <a:gd name="T68" fmla="*/ 577 w 1153"/>
              <a:gd name="T69" fmla="*/ 39 h 1153"/>
              <a:gd name="T70" fmla="*/ 595 w 1153"/>
              <a:gd name="T71" fmla="*/ 450 h 1153"/>
              <a:gd name="T72" fmla="*/ 558 w 1153"/>
              <a:gd name="T73" fmla="*/ 443 h 1153"/>
              <a:gd name="T74" fmla="*/ 385 w 1153"/>
              <a:gd name="T75" fmla="*/ 97 h 1153"/>
              <a:gd name="T76" fmla="*/ 402 w 1153"/>
              <a:gd name="T77" fmla="*/ 316 h 1153"/>
              <a:gd name="T78" fmla="*/ 365 w 1153"/>
              <a:gd name="T79" fmla="*/ 309 h 1153"/>
              <a:gd name="T80" fmla="*/ 577 w 1153"/>
              <a:gd name="T81" fmla="*/ 538 h 1153"/>
              <a:gd name="T82" fmla="*/ 768 w 1153"/>
              <a:gd name="T83" fmla="*/ 391 h 1153"/>
              <a:gd name="T84" fmla="*/ 650 w 1153"/>
              <a:gd name="T85" fmla="*/ 683 h 1153"/>
              <a:gd name="T86" fmla="*/ 458 w 1153"/>
              <a:gd name="T87" fmla="*/ 702 h 1153"/>
              <a:gd name="T88" fmla="*/ 577 w 1153"/>
              <a:gd name="T89" fmla="*/ 1115 h 1153"/>
              <a:gd name="T90" fmla="*/ 161 w 1153"/>
              <a:gd name="T91" fmla="*/ 920 h 1153"/>
              <a:gd name="T92" fmla="*/ 40 w 1153"/>
              <a:gd name="T93" fmla="*/ 526 h 1153"/>
              <a:gd name="T94" fmla="*/ 173 w 1153"/>
              <a:gd name="T95" fmla="*/ 509 h 1153"/>
              <a:gd name="T96" fmla="*/ 384 w 1153"/>
              <a:gd name="T97" fmla="*/ 789 h 1153"/>
              <a:gd name="T98" fmla="*/ 564 w 1153"/>
              <a:gd name="T99" fmla="*/ 1015 h 1153"/>
              <a:gd name="T100" fmla="*/ 568 w 1153"/>
              <a:gd name="T101" fmla="*/ 1018 h 1153"/>
              <a:gd name="T102" fmla="*/ 577 w 1153"/>
              <a:gd name="T103" fmla="*/ 1019 h 1153"/>
              <a:gd name="T104" fmla="*/ 588 w 1153"/>
              <a:gd name="T105" fmla="*/ 1016 h 1153"/>
              <a:gd name="T106" fmla="*/ 590 w 1153"/>
              <a:gd name="T107" fmla="*/ 1015 h 1153"/>
              <a:gd name="T108" fmla="*/ 976 w 1153"/>
              <a:gd name="T109" fmla="*/ 531 h 1153"/>
              <a:gd name="T110" fmla="*/ 1011 w 1153"/>
              <a:gd name="T111" fmla="*/ 258 h 1153"/>
              <a:gd name="T112" fmla="*/ 1113 w 1153"/>
              <a:gd name="T113" fmla="*/ 632 h 1153"/>
              <a:gd name="T114" fmla="*/ 833 w 1153"/>
              <a:gd name="T115" fmla="*/ 1051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53" h="1153">
                <a:moveTo>
                  <a:pt x="975" y="160"/>
                </a:moveTo>
                <a:lnTo>
                  <a:pt x="975" y="160"/>
                </a:lnTo>
                <a:lnTo>
                  <a:pt x="975" y="160"/>
                </a:lnTo>
                <a:lnTo>
                  <a:pt x="970" y="156"/>
                </a:lnTo>
                <a:lnTo>
                  <a:pt x="966" y="151"/>
                </a:lnTo>
                <a:lnTo>
                  <a:pt x="965" y="150"/>
                </a:lnTo>
                <a:lnTo>
                  <a:pt x="962" y="149"/>
                </a:lnTo>
                <a:lnTo>
                  <a:pt x="953" y="141"/>
                </a:lnTo>
                <a:lnTo>
                  <a:pt x="944" y="133"/>
                </a:lnTo>
                <a:lnTo>
                  <a:pt x="943" y="131"/>
                </a:lnTo>
                <a:lnTo>
                  <a:pt x="941" y="131"/>
                </a:lnTo>
                <a:lnTo>
                  <a:pt x="933" y="123"/>
                </a:lnTo>
                <a:lnTo>
                  <a:pt x="923" y="115"/>
                </a:lnTo>
                <a:lnTo>
                  <a:pt x="921" y="115"/>
                </a:lnTo>
                <a:lnTo>
                  <a:pt x="920" y="114"/>
                </a:lnTo>
                <a:lnTo>
                  <a:pt x="910" y="107"/>
                </a:lnTo>
                <a:lnTo>
                  <a:pt x="900" y="99"/>
                </a:lnTo>
                <a:lnTo>
                  <a:pt x="898" y="98"/>
                </a:lnTo>
                <a:lnTo>
                  <a:pt x="898" y="98"/>
                </a:lnTo>
                <a:lnTo>
                  <a:pt x="887" y="91"/>
                </a:lnTo>
                <a:lnTo>
                  <a:pt x="877" y="84"/>
                </a:lnTo>
                <a:lnTo>
                  <a:pt x="875" y="84"/>
                </a:lnTo>
                <a:lnTo>
                  <a:pt x="875" y="84"/>
                </a:lnTo>
                <a:lnTo>
                  <a:pt x="864" y="76"/>
                </a:lnTo>
                <a:lnTo>
                  <a:pt x="852" y="71"/>
                </a:lnTo>
                <a:lnTo>
                  <a:pt x="852" y="69"/>
                </a:lnTo>
                <a:lnTo>
                  <a:pt x="851" y="69"/>
                </a:lnTo>
                <a:lnTo>
                  <a:pt x="839" y="63"/>
                </a:lnTo>
                <a:lnTo>
                  <a:pt x="828" y="58"/>
                </a:lnTo>
                <a:lnTo>
                  <a:pt x="826" y="58"/>
                </a:lnTo>
                <a:lnTo>
                  <a:pt x="826" y="56"/>
                </a:lnTo>
                <a:lnTo>
                  <a:pt x="815" y="52"/>
                </a:lnTo>
                <a:lnTo>
                  <a:pt x="803" y="46"/>
                </a:lnTo>
                <a:lnTo>
                  <a:pt x="802" y="46"/>
                </a:lnTo>
                <a:lnTo>
                  <a:pt x="800" y="45"/>
                </a:lnTo>
                <a:lnTo>
                  <a:pt x="789" y="40"/>
                </a:lnTo>
                <a:lnTo>
                  <a:pt x="777" y="36"/>
                </a:lnTo>
                <a:lnTo>
                  <a:pt x="776" y="36"/>
                </a:lnTo>
                <a:lnTo>
                  <a:pt x="773" y="35"/>
                </a:lnTo>
                <a:lnTo>
                  <a:pt x="763" y="30"/>
                </a:lnTo>
                <a:lnTo>
                  <a:pt x="751" y="27"/>
                </a:lnTo>
                <a:lnTo>
                  <a:pt x="748" y="26"/>
                </a:lnTo>
                <a:lnTo>
                  <a:pt x="745" y="26"/>
                </a:lnTo>
                <a:lnTo>
                  <a:pt x="735" y="23"/>
                </a:lnTo>
                <a:lnTo>
                  <a:pt x="725" y="20"/>
                </a:lnTo>
                <a:lnTo>
                  <a:pt x="722" y="19"/>
                </a:lnTo>
                <a:lnTo>
                  <a:pt x="718" y="17"/>
                </a:lnTo>
                <a:lnTo>
                  <a:pt x="709" y="16"/>
                </a:lnTo>
                <a:lnTo>
                  <a:pt x="699" y="13"/>
                </a:lnTo>
                <a:lnTo>
                  <a:pt x="695" y="13"/>
                </a:lnTo>
                <a:lnTo>
                  <a:pt x="691" y="12"/>
                </a:lnTo>
                <a:lnTo>
                  <a:pt x="682" y="10"/>
                </a:lnTo>
                <a:lnTo>
                  <a:pt x="672" y="9"/>
                </a:lnTo>
                <a:lnTo>
                  <a:pt x="668" y="7"/>
                </a:lnTo>
                <a:lnTo>
                  <a:pt x="662" y="6"/>
                </a:lnTo>
                <a:lnTo>
                  <a:pt x="653" y="6"/>
                </a:lnTo>
                <a:lnTo>
                  <a:pt x="644" y="4"/>
                </a:lnTo>
                <a:lnTo>
                  <a:pt x="639" y="3"/>
                </a:lnTo>
                <a:lnTo>
                  <a:pt x="634" y="3"/>
                </a:lnTo>
                <a:lnTo>
                  <a:pt x="624" y="1"/>
                </a:lnTo>
                <a:lnTo>
                  <a:pt x="614" y="1"/>
                </a:lnTo>
                <a:lnTo>
                  <a:pt x="610" y="1"/>
                </a:lnTo>
                <a:lnTo>
                  <a:pt x="606" y="1"/>
                </a:lnTo>
                <a:lnTo>
                  <a:pt x="591" y="0"/>
                </a:lnTo>
                <a:lnTo>
                  <a:pt x="577" y="0"/>
                </a:lnTo>
                <a:lnTo>
                  <a:pt x="562" y="0"/>
                </a:lnTo>
                <a:lnTo>
                  <a:pt x="548" y="1"/>
                </a:lnTo>
                <a:lnTo>
                  <a:pt x="544" y="1"/>
                </a:lnTo>
                <a:lnTo>
                  <a:pt x="539" y="1"/>
                </a:lnTo>
                <a:lnTo>
                  <a:pt x="529" y="1"/>
                </a:lnTo>
                <a:lnTo>
                  <a:pt x="519" y="3"/>
                </a:lnTo>
                <a:lnTo>
                  <a:pt x="515" y="3"/>
                </a:lnTo>
                <a:lnTo>
                  <a:pt x="509" y="4"/>
                </a:lnTo>
                <a:lnTo>
                  <a:pt x="500" y="6"/>
                </a:lnTo>
                <a:lnTo>
                  <a:pt x="492" y="6"/>
                </a:lnTo>
                <a:lnTo>
                  <a:pt x="486" y="7"/>
                </a:lnTo>
                <a:lnTo>
                  <a:pt x="482" y="9"/>
                </a:lnTo>
                <a:lnTo>
                  <a:pt x="471" y="10"/>
                </a:lnTo>
                <a:lnTo>
                  <a:pt x="463" y="12"/>
                </a:lnTo>
                <a:lnTo>
                  <a:pt x="458" y="12"/>
                </a:lnTo>
                <a:lnTo>
                  <a:pt x="454" y="13"/>
                </a:lnTo>
                <a:lnTo>
                  <a:pt x="444" y="16"/>
                </a:lnTo>
                <a:lnTo>
                  <a:pt x="435" y="17"/>
                </a:lnTo>
                <a:lnTo>
                  <a:pt x="431" y="19"/>
                </a:lnTo>
                <a:lnTo>
                  <a:pt x="428" y="20"/>
                </a:lnTo>
                <a:lnTo>
                  <a:pt x="418" y="23"/>
                </a:lnTo>
                <a:lnTo>
                  <a:pt x="408" y="26"/>
                </a:lnTo>
                <a:lnTo>
                  <a:pt x="405" y="26"/>
                </a:lnTo>
                <a:lnTo>
                  <a:pt x="401" y="27"/>
                </a:lnTo>
                <a:lnTo>
                  <a:pt x="391" y="30"/>
                </a:lnTo>
                <a:lnTo>
                  <a:pt x="381" y="35"/>
                </a:lnTo>
                <a:lnTo>
                  <a:pt x="378" y="35"/>
                </a:lnTo>
                <a:lnTo>
                  <a:pt x="376" y="36"/>
                </a:lnTo>
                <a:lnTo>
                  <a:pt x="365" y="40"/>
                </a:lnTo>
                <a:lnTo>
                  <a:pt x="353" y="45"/>
                </a:lnTo>
                <a:lnTo>
                  <a:pt x="352" y="46"/>
                </a:lnTo>
                <a:lnTo>
                  <a:pt x="350" y="46"/>
                </a:lnTo>
                <a:lnTo>
                  <a:pt x="339" y="52"/>
                </a:lnTo>
                <a:lnTo>
                  <a:pt x="327" y="56"/>
                </a:lnTo>
                <a:lnTo>
                  <a:pt x="327" y="58"/>
                </a:lnTo>
                <a:lnTo>
                  <a:pt x="326" y="58"/>
                </a:lnTo>
                <a:lnTo>
                  <a:pt x="314" y="63"/>
                </a:lnTo>
                <a:lnTo>
                  <a:pt x="303" y="69"/>
                </a:lnTo>
                <a:lnTo>
                  <a:pt x="301" y="69"/>
                </a:lnTo>
                <a:lnTo>
                  <a:pt x="301" y="71"/>
                </a:lnTo>
                <a:lnTo>
                  <a:pt x="290" y="76"/>
                </a:lnTo>
                <a:lnTo>
                  <a:pt x="278" y="84"/>
                </a:lnTo>
                <a:lnTo>
                  <a:pt x="278" y="84"/>
                </a:lnTo>
                <a:lnTo>
                  <a:pt x="277" y="84"/>
                </a:lnTo>
                <a:lnTo>
                  <a:pt x="267" y="91"/>
                </a:lnTo>
                <a:lnTo>
                  <a:pt x="255" y="98"/>
                </a:lnTo>
                <a:lnTo>
                  <a:pt x="254" y="98"/>
                </a:lnTo>
                <a:lnTo>
                  <a:pt x="254" y="99"/>
                </a:lnTo>
                <a:lnTo>
                  <a:pt x="244" y="107"/>
                </a:lnTo>
                <a:lnTo>
                  <a:pt x="234" y="114"/>
                </a:lnTo>
                <a:lnTo>
                  <a:pt x="232" y="115"/>
                </a:lnTo>
                <a:lnTo>
                  <a:pt x="231" y="115"/>
                </a:lnTo>
                <a:lnTo>
                  <a:pt x="221" y="123"/>
                </a:lnTo>
                <a:lnTo>
                  <a:pt x="212" y="131"/>
                </a:lnTo>
                <a:lnTo>
                  <a:pt x="211" y="131"/>
                </a:lnTo>
                <a:lnTo>
                  <a:pt x="209" y="133"/>
                </a:lnTo>
                <a:lnTo>
                  <a:pt x="199" y="141"/>
                </a:lnTo>
                <a:lnTo>
                  <a:pt x="190" y="149"/>
                </a:lnTo>
                <a:lnTo>
                  <a:pt x="187" y="151"/>
                </a:lnTo>
                <a:lnTo>
                  <a:pt x="183" y="156"/>
                </a:lnTo>
                <a:lnTo>
                  <a:pt x="179" y="160"/>
                </a:lnTo>
                <a:lnTo>
                  <a:pt x="179" y="160"/>
                </a:lnTo>
                <a:lnTo>
                  <a:pt x="179" y="160"/>
                </a:lnTo>
                <a:lnTo>
                  <a:pt x="138" y="202"/>
                </a:lnTo>
                <a:lnTo>
                  <a:pt x="74" y="294"/>
                </a:lnTo>
                <a:lnTo>
                  <a:pt x="26" y="401"/>
                </a:lnTo>
                <a:lnTo>
                  <a:pt x="1" y="516"/>
                </a:lnTo>
                <a:lnTo>
                  <a:pt x="0" y="577"/>
                </a:lnTo>
                <a:lnTo>
                  <a:pt x="1" y="636"/>
                </a:lnTo>
                <a:lnTo>
                  <a:pt x="25" y="748"/>
                </a:lnTo>
                <a:lnTo>
                  <a:pt x="69" y="852"/>
                </a:lnTo>
                <a:lnTo>
                  <a:pt x="131" y="944"/>
                </a:lnTo>
                <a:lnTo>
                  <a:pt x="209" y="1022"/>
                </a:lnTo>
                <a:lnTo>
                  <a:pt x="301" y="1084"/>
                </a:lnTo>
                <a:lnTo>
                  <a:pt x="405" y="1129"/>
                </a:lnTo>
                <a:lnTo>
                  <a:pt x="518" y="1152"/>
                </a:lnTo>
                <a:lnTo>
                  <a:pt x="577" y="1153"/>
                </a:lnTo>
                <a:lnTo>
                  <a:pt x="636" y="1152"/>
                </a:lnTo>
                <a:lnTo>
                  <a:pt x="748" y="1129"/>
                </a:lnTo>
                <a:lnTo>
                  <a:pt x="852" y="1084"/>
                </a:lnTo>
                <a:lnTo>
                  <a:pt x="944" y="1022"/>
                </a:lnTo>
                <a:lnTo>
                  <a:pt x="1022" y="944"/>
                </a:lnTo>
                <a:lnTo>
                  <a:pt x="1084" y="852"/>
                </a:lnTo>
                <a:lnTo>
                  <a:pt x="1129" y="748"/>
                </a:lnTo>
                <a:lnTo>
                  <a:pt x="1152" y="636"/>
                </a:lnTo>
                <a:lnTo>
                  <a:pt x="1153" y="577"/>
                </a:lnTo>
                <a:lnTo>
                  <a:pt x="1152" y="516"/>
                </a:lnTo>
                <a:lnTo>
                  <a:pt x="1127" y="401"/>
                </a:lnTo>
                <a:lnTo>
                  <a:pt x="1080" y="294"/>
                </a:lnTo>
                <a:lnTo>
                  <a:pt x="1015" y="202"/>
                </a:lnTo>
                <a:lnTo>
                  <a:pt x="975" y="160"/>
                </a:lnTo>
                <a:close/>
                <a:moveTo>
                  <a:pt x="750" y="115"/>
                </a:moveTo>
                <a:lnTo>
                  <a:pt x="751" y="108"/>
                </a:lnTo>
                <a:lnTo>
                  <a:pt x="761" y="97"/>
                </a:lnTo>
                <a:lnTo>
                  <a:pt x="768" y="97"/>
                </a:lnTo>
                <a:lnTo>
                  <a:pt x="777" y="97"/>
                </a:lnTo>
                <a:lnTo>
                  <a:pt x="787" y="108"/>
                </a:lnTo>
                <a:lnTo>
                  <a:pt x="789" y="115"/>
                </a:lnTo>
                <a:lnTo>
                  <a:pt x="789" y="309"/>
                </a:lnTo>
                <a:lnTo>
                  <a:pt x="787" y="316"/>
                </a:lnTo>
                <a:lnTo>
                  <a:pt x="777" y="326"/>
                </a:lnTo>
                <a:lnTo>
                  <a:pt x="768" y="327"/>
                </a:lnTo>
                <a:lnTo>
                  <a:pt x="761" y="326"/>
                </a:lnTo>
                <a:lnTo>
                  <a:pt x="751" y="316"/>
                </a:lnTo>
                <a:lnTo>
                  <a:pt x="750" y="309"/>
                </a:lnTo>
                <a:lnTo>
                  <a:pt x="750" y="115"/>
                </a:lnTo>
                <a:close/>
                <a:moveTo>
                  <a:pt x="558" y="58"/>
                </a:moveTo>
                <a:lnTo>
                  <a:pt x="558" y="50"/>
                </a:lnTo>
                <a:lnTo>
                  <a:pt x="570" y="39"/>
                </a:lnTo>
                <a:lnTo>
                  <a:pt x="577" y="39"/>
                </a:lnTo>
                <a:lnTo>
                  <a:pt x="584" y="39"/>
                </a:lnTo>
                <a:lnTo>
                  <a:pt x="595" y="50"/>
                </a:lnTo>
                <a:lnTo>
                  <a:pt x="595" y="58"/>
                </a:lnTo>
                <a:lnTo>
                  <a:pt x="595" y="443"/>
                </a:lnTo>
                <a:lnTo>
                  <a:pt x="595" y="450"/>
                </a:lnTo>
                <a:lnTo>
                  <a:pt x="584" y="461"/>
                </a:lnTo>
                <a:lnTo>
                  <a:pt x="577" y="461"/>
                </a:lnTo>
                <a:lnTo>
                  <a:pt x="570" y="461"/>
                </a:lnTo>
                <a:lnTo>
                  <a:pt x="558" y="450"/>
                </a:lnTo>
                <a:lnTo>
                  <a:pt x="558" y="443"/>
                </a:lnTo>
                <a:lnTo>
                  <a:pt x="558" y="58"/>
                </a:lnTo>
                <a:close/>
                <a:moveTo>
                  <a:pt x="365" y="115"/>
                </a:moveTo>
                <a:lnTo>
                  <a:pt x="366" y="108"/>
                </a:lnTo>
                <a:lnTo>
                  <a:pt x="376" y="97"/>
                </a:lnTo>
                <a:lnTo>
                  <a:pt x="385" y="97"/>
                </a:lnTo>
                <a:lnTo>
                  <a:pt x="392" y="97"/>
                </a:lnTo>
                <a:lnTo>
                  <a:pt x="402" y="108"/>
                </a:lnTo>
                <a:lnTo>
                  <a:pt x="404" y="115"/>
                </a:lnTo>
                <a:lnTo>
                  <a:pt x="404" y="309"/>
                </a:lnTo>
                <a:lnTo>
                  <a:pt x="402" y="316"/>
                </a:lnTo>
                <a:lnTo>
                  <a:pt x="392" y="326"/>
                </a:lnTo>
                <a:lnTo>
                  <a:pt x="385" y="327"/>
                </a:lnTo>
                <a:lnTo>
                  <a:pt x="376" y="326"/>
                </a:lnTo>
                <a:lnTo>
                  <a:pt x="366" y="316"/>
                </a:lnTo>
                <a:lnTo>
                  <a:pt x="365" y="309"/>
                </a:lnTo>
                <a:lnTo>
                  <a:pt x="365" y="115"/>
                </a:lnTo>
                <a:close/>
                <a:moveTo>
                  <a:pt x="385" y="391"/>
                </a:moveTo>
                <a:lnTo>
                  <a:pt x="564" y="533"/>
                </a:lnTo>
                <a:lnTo>
                  <a:pt x="570" y="538"/>
                </a:lnTo>
                <a:lnTo>
                  <a:pt x="577" y="538"/>
                </a:lnTo>
                <a:lnTo>
                  <a:pt x="577" y="538"/>
                </a:lnTo>
                <a:lnTo>
                  <a:pt x="577" y="538"/>
                </a:lnTo>
                <a:lnTo>
                  <a:pt x="584" y="538"/>
                </a:lnTo>
                <a:lnTo>
                  <a:pt x="590" y="533"/>
                </a:lnTo>
                <a:lnTo>
                  <a:pt x="768" y="391"/>
                </a:lnTo>
                <a:lnTo>
                  <a:pt x="934" y="522"/>
                </a:lnTo>
                <a:lnTo>
                  <a:pt x="754" y="747"/>
                </a:lnTo>
                <a:lnTo>
                  <a:pt x="737" y="730"/>
                </a:lnTo>
                <a:lnTo>
                  <a:pt x="695" y="702"/>
                </a:lnTo>
                <a:lnTo>
                  <a:pt x="650" y="683"/>
                </a:lnTo>
                <a:lnTo>
                  <a:pt x="601" y="673"/>
                </a:lnTo>
                <a:lnTo>
                  <a:pt x="577" y="673"/>
                </a:lnTo>
                <a:lnTo>
                  <a:pt x="552" y="673"/>
                </a:lnTo>
                <a:lnTo>
                  <a:pt x="503" y="683"/>
                </a:lnTo>
                <a:lnTo>
                  <a:pt x="458" y="702"/>
                </a:lnTo>
                <a:lnTo>
                  <a:pt x="417" y="730"/>
                </a:lnTo>
                <a:lnTo>
                  <a:pt x="399" y="747"/>
                </a:lnTo>
                <a:lnTo>
                  <a:pt x="219" y="522"/>
                </a:lnTo>
                <a:lnTo>
                  <a:pt x="385" y="391"/>
                </a:lnTo>
                <a:close/>
                <a:moveTo>
                  <a:pt x="577" y="1115"/>
                </a:moveTo>
                <a:lnTo>
                  <a:pt x="522" y="1113"/>
                </a:lnTo>
                <a:lnTo>
                  <a:pt x="417" y="1091"/>
                </a:lnTo>
                <a:lnTo>
                  <a:pt x="320" y="1051"/>
                </a:lnTo>
                <a:lnTo>
                  <a:pt x="234" y="992"/>
                </a:lnTo>
                <a:lnTo>
                  <a:pt x="161" y="920"/>
                </a:lnTo>
                <a:lnTo>
                  <a:pt x="102" y="833"/>
                </a:lnTo>
                <a:lnTo>
                  <a:pt x="62" y="737"/>
                </a:lnTo>
                <a:lnTo>
                  <a:pt x="40" y="632"/>
                </a:lnTo>
                <a:lnTo>
                  <a:pt x="39" y="577"/>
                </a:lnTo>
                <a:lnTo>
                  <a:pt x="40" y="526"/>
                </a:lnTo>
                <a:lnTo>
                  <a:pt x="58" y="430"/>
                </a:lnTo>
                <a:lnTo>
                  <a:pt x="94" y="339"/>
                </a:lnTo>
                <a:lnTo>
                  <a:pt x="143" y="258"/>
                </a:lnTo>
                <a:lnTo>
                  <a:pt x="173" y="221"/>
                </a:lnTo>
                <a:lnTo>
                  <a:pt x="173" y="509"/>
                </a:lnTo>
                <a:lnTo>
                  <a:pt x="173" y="519"/>
                </a:lnTo>
                <a:lnTo>
                  <a:pt x="174" y="525"/>
                </a:lnTo>
                <a:lnTo>
                  <a:pt x="177" y="531"/>
                </a:lnTo>
                <a:lnTo>
                  <a:pt x="384" y="789"/>
                </a:lnTo>
                <a:lnTo>
                  <a:pt x="384" y="789"/>
                </a:lnTo>
                <a:lnTo>
                  <a:pt x="561" y="1012"/>
                </a:lnTo>
                <a:lnTo>
                  <a:pt x="562" y="1014"/>
                </a:lnTo>
                <a:lnTo>
                  <a:pt x="564" y="1015"/>
                </a:lnTo>
                <a:lnTo>
                  <a:pt x="564" y="1015"/>
                </a:lnTo>
                <a:lnTo>
                  <a:pt x="564" y="1015"/>
                </a:lnTo>
                <a:lnTo>
                  <a:pt x="564" y="1015"/>
                </a:lnTo>
                <a:lnTo>
                  <a:pt x="564" y="1015"/>
                </a:lnTo>
                <a:lnTo>
                  <a:pt x="565" y="1016"/>
                </a:lnTo>
                <a:lnTo>
                  <a:pt x="568" y="1016"/>
                </a:lnTo>
                <a:lnTo>
                  <a:pt x="568" y="1018"/>
                </a:lnTo>
                <a:lnTo>
                  <a:pt x="570" y="1018"/>
                </a:lnTo>
                <a:lnTo>
                  <a:pt x="572" y="1019"/>
                </a:lnTo>
                <a:lnTo>
                  <a:pt x="577" y="1019"/>
                </a:lnTo>
                <a:lnTo>
                  <a:pt x="577" y="1019"/>
                </a:lnTo>
                <a:lnTo>
                  <a:pt x="577" y="1019"/>
                </a:lnTo>
                <a:lnTo>
                  <a:pt x="581" y="1019"/>
                </a:lnTo>
                <a:lnTo>
                  <a:pt x="584" y="1018"/>
                </a:lnTo>
                <a:lnTo>
                  <a:pt x="585" y="1018"/>
                </a:lnTo>
                <a:lnTo>
                  <a:pt x="585" y="1016"/>
                </a:lnTo>
                <a:lnTo>
                  <a:pt x="588" y="1016"/>
                </a:lnTo>
                <a:lnTo>
                  <a:pt x="590" y="1015"/>
                </a:lnTo>
                <a:lnTo>
                  <a:pt x="590" y="1015"/>
                </a:lnTo>
                <a:lnTo>
                  <a:pt x="590" y="1015"/>
                </a:lnTo>
                <a:lnTo>
                  <a:pt x="590" y="1015"/>
                </a:lnTo>
                <a:lnTo>
                  <a:pt x="590" y="1015"/>
                </a:lnTo>
                <a:lnTo>
                  <a:pt x="591" y="1014"/>
                </a:lnTo>
                <a:lnTo>
                  <a:pt x="593" y="1012"/>
                </a:lnTo>
                <a:lnTo>
                  <a:pt x="770" y="789"/>
                </a:lnTo>
                <a:lnTo>
                  <a:pt x="770" y="789"/>
                </a:lnTo>
                <a:lnTo>
                  <a:pt x="976" y="531"/>
                </a:lnTo>
                <a:lnTo>
                  <a:pt x="979" y="525"/>
                </a:lnTo>
                <a:lnTo>
                  <a:pt x="980" y="519"/>
                </a:lnTo>
                <a:lnTo>
                  <a:pt x="980" y="509"/>
                </a:lnTo>
                <a:lnTo>
                  <a:pt x="980" y="221"/>
                </a:lnTo>
                <a:lnTo>
                  <a:pt x="1011" y="258"/>
                </a:lnTo>
                <a:lnTo>
                  <a:pt x="1060" y="339"/>
                </a:lnTo>
                <a:lnTo>
                  <a:pt x="1096" y="430"/>
                </a:lnTo>
                <a:lnTo>
                  <a:pt x="1113" y="526"/>
                </a:lnTo>
                <a:lnTo>
                  <a:pt x="1115" y="577"/>
                </a:lnTo>
                <a:lnTo>
                  <a:pt x="1113" y="632"/>
                </a:lnTo>
                <a:lnTo>
                  <a:pt x="1091" y="737"/>
                </a:lnTo>
                <a:lnTo>
                  <a:pt x="1051" y="833"/>
                </a:lnTo>
                <a:lnTo>
                  <a:pt x="992" y="920"/>
                </a:lnTo>
                <a:lnTo>
                  <a:pt x="920" y="992"/>
                </a:lnTo>
                <a:lnTo>
                  <a:pt x="833" y="1051"/>
                </a:lnTo>
                <a:lnTo>
                  <a:pt x="737" y="1091"/>
                </a:lnTo>
                <a:lnTo>
                  <a:pt x="632" y="1113"/>
                </a:lnTo>
                <a:lnTo>
                  <a:pt x="577" y="1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55" name="Freeform 13"/>
          <p:cNvSpPr>
            <a:spLocks noChangeAspect="1" noEditPoints="1"/>
          </p:cNvSpPr>
          <p:nvPr/>
        </p:nvSpPr>
        <p:spPr bwMode="auto">
          <a:xfrm>
            <a:off x="7296574" y="3819897"/>
            <a:ext cx="792000" cy="792000"/>
          </a:xfrm>
          <a:custGeom>
            <a:avLst/>
            <a:gdLst>
              <a:gd name="T0" fmla="*/ 518 w 1153"/>
              <a:gd name="T1" fmla="*/ 1 h 1153"/>
              <a:gd name="T2" fmla="*/ 301 w 1153"/>
              <a:gd name="T3" fmla="*/ 69 h 1153"/>
              <a:gd name="T4" fmla="*/ 131 w 1153"/>
              <a:gd name="T5" fmla="*/ 209 h 1153"/>
              <a:gd name="T6" fmla="*/ 25 w 1153"/>
              <a:gd name="T7" fmla="*/ 405 h 1153"/>
              <a:gd name="T8" fmla="*/ 0 w 1153"/>
              <a:gd name="T9" fmla="*/ 577 h 1153"/>
              <a:gd name="T10" fmla="*/ 25 w 1153"/>
              <a:gd name="T11" fmla="*/ 748 h 1153"/>
              <a:gd name="T12" fmla="*/ 131 w 1153"/>
              <a:gd name="T13" fmla="*/ 944 h 1153"/>
              <a:gd name="T14" fmla="*/ 301 w 1153"/>
              <a:gd name="T15" fmla="*/ 1084 h 1153"/>
              <a:gd name="T16" fmla="*/ 518 w 1153"/>
              <a:gd name="T17" fmla="*/ 1152 h 1153"/>
              <a:gd name="T18" fmla="*/ 636 w 1153"/>
              <a:gd name="T19" fmla="*/ 1152 h 1153"/>
              <a:gd name="T20" fmla="*/ 852 w 1153"/>
              <a:gd name="T21" fmla="*/ 1084 h 1153"/>
              <a:gd name="T22" fmla="*/ 1022 w 1153"/>
              <a:gd name="T23" fmla="*/ 944 h 1153"/>
              <a:gd name="T24" fmla="*/ 1129 w 1153"/>
              <a:gd name="T25" fmla="*/ 748 h 1153"/>
              <a:gd name="T26" fmla="*/ 1153 w 1153"/>
              <a:gd name="T27" fmla="*/ 577 h 1153"/>
              <a:gd name="T28" fmla="*/ 1129 w 1153"/>
              <a:gd name="T29" fmla="*/ 405 h 1153"/>
              <a:gd name="T30" fmla="*/ 1022 w 1153"/>
              <a:gd name="T31" fmla="*/ 209 h 1153"/>
              <a:gd name="T32" fmla="*/ 852 w 1153"/>
              <a:gd name="T33" fmla="*/ 69 h 1153"/>
              <a:gd name="T34" fmla="*/ 636 w 1153"/>
              <a:gd name="T35" fmla="*/ 1 h 1153"/>
              <a:gd name="T36" fmla="*/ 422 w 1153"/>
              <a:gd name="T37" fmla="*/ 558 h 1153"/>
              <a:gd name="T38" fmla="*/ 407 w 1153"/>
              <a:gd name="T39" fmla="*/ 617 h 1153"/>
              <a:gd name="T40" fmla="*/ 640 w 1153"/>
              <a:gd name="T41" fmla="*/ 812 h 1153"/>
              <a:gd name="T42" fmla="*/ 668 w 1153"/>
              <a:gd name="T43" fmla="*/ 766 h 1153"/>
              <a:gd name="T44" fmla="*/ 731 w 1153"/>
              <a:gd name="T45" fmla="*/ 731 h 1153"/>
              <a:gd name="T46" fmla="*/ 773 w 1153"/>
              <a:gd name="T47" fmla="*/ 732 h 1153"/>
              <a:gd name="T48" fmla="*/ 846 w 1153"/>
              <a:gd name="T49" fmla="*/ 781 h 1153"/>
              <a:gd name="T50" fmla="*/ 865 w 1153"/>
              <a:gd name="T51" fmla="*/ 846 h 1153"/>
              <a:gd name="T52" fmla="*/ 846 w 1153"/>
              <a:gd name="T53" fmla="*/ 911 h 1153"/>
              <a:gd name="T54" fmla="*/ 773 w 1153"/>
              <a:gd name="T55" fmla="*/ 960 h 1153"/>
              <a:gd name="T56" fmla="*/ 728 w 1153"/>
              <a:gd name="T57" fmla="*/ 960 h 1153"/>
              <a:gd name="T58" fmla="*/ 657 w 1153"/>
              <a:gd name="T59" fmla="*/ 916 h 1153"/>
              <a:gd name="T60" fmla="*/ 634 w 1153"/>
              <a:gd name="T61" fmla="*/ 856 h 1153"/>
              <a:gd name="T62" fmla="*/ 352 w 1153"/>
              <a:gd name="T63" fmla="*/ 665 h 1153"/>
              <a:gd name="T64" fmla="*/ 307 w 1153"/>
              <a:gd name="T65" fmla="*/ 673 h 1153"/>
              <a:gd name="T66" fmla="*/ 242 w 1153"/>
              <a:gd name="T67" fmla="*/ 653 h 1153"/>
              <a:gd name="T68" fmla="*/ 193 w 1153"/>
              <a:gd name="T69" fmla="*/ 581 h 1153"/>
              <a:gd name="T70" fmla="*/ 193 w 1153"/>
              <a:gd name="T71" fmla="*/ 533 h 1153"/>
              <a:gd name="T72" fmla="*/ 242 w 1153"/>
              <a:gd name="T73" fmla="*/ 461 h 1153"/>
              <a:gd name="T74" fmla="*/ 307 w 1153"/>
              <a:gd name="T75" fmla="*/ 443 h 1153"/>
              <a:gd name="T76" fmla="*/ 352 w 1153"/>
              <a:gd name="T77" fmla="*/ 451 h 1153"/>
              <a:gd name="T78" fmla="*/ 634 w 1153"/>
              <a:gd name="T79" fmla="*/ 260 h 1153"/>
              <a:gd name="T80" fmla="*/ 657 w 1153"/>
              <a:gd name="T81" fmla="*/ 199 h 1153"/>
              <a:gd name="T82" fmla="*/ 728 w 1153"/>
              <a:gd name="T83" fmla="*/ 156 h 1153"/>
              <a:gd name="T84" fmla="*/ 773 w 1153"/>
              <a:gd name="T85" fmla="*/ 156 h 1153"/>
              <a:gd name="T86" fmla="*/ 846 w 1153"/>
              <a:gd name="T87" fmla="*/ 205 h 1153"/>
              <a:gd name="T88" fmla="*/ 865 w 1153"/>
              <a:gd name="T89" fmla="*/ 270 h 1153"/>
              <a:gd name="T90" fmla="*/ 846 w 1153"/>
              <a:gd name="T91" fmla="*/ 334 h 1153"/>
              <a:gd name="T92" fmla="*/ 773 w 1153"/>
              <a:gd name="T93" fmla="*/ 384 h 1153"/>
              <a:gd name="T94" fmla="*/ 731 w 1153"/>
              <a:gd name="T95" fmla="*/ 384 h 1153"/>
              <a:gd name="T96" fmla="*/ 668 w 1153"/>
              <a:gd name="T97" fmla="*/ 350 h 1153"/>
              <a:gd name="T98" fmla="*/ 640 w 1153"/>
              <a:gd name="T99" fmla="*/ 303 h 1153"/>
              <a:gd name="T100" fmla="*/ 407 w 1153"/>
              <a:gd name="T101" fmla="*/ 499 h 1153"/>
              <a:gd name="T102" fmla="*/ 422 w 1153"/>
              <a:gd name="T103" fmla="*/ 558 h 1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53" h="1153">
                <a:moveTo>
                  <a:pt x="577" y="0"/>
                </a:moveTo>
                <a:lnTo>
                  <a:pt x="518" y="1"/>
                </a:lnTo>
                <a:lnTo>
                  <a:pt x="405" y="25"/>
                </a:lnTo>
                <a:lnTo>
                  <a:pt x="301" y="69"/>
                </a:lnTo>
                <a:lnTo>
                  <a:pt x="209" y="131"/>
                </a:lnTo>
                <a:lnTo>
                  <a:pt x="131" y="209"/>
                </a:lnTo>
                <a:lnTo>
                  <a:pt x="69" y="301"/>
                </a:lnTo>
                <a:lnTo>
                  <a:pt x="25" y="405"/>
                </a:lnTo>
                <a:lnTo>
                  <a:pt x="1" y="518"/>
                </a:lnTo>
                <a:lnTo>
                  <a:pt x="0" y="577"/>
                </a:lnTo>
                <a:lnTo>
                  <a:pt x="1" y="636"/>
                </a:lnTo>
                <a:lnTo>
                  <a:pt x="25" y="748"/>
                </a:lnTo>
                <a:lnTo>
                  <a:pt x="69" y="852"/>
                </a:lnTo>
                <a:lnTo>
                  <a:pt x="131" y="944"/>
                </a:lnTo>
                <a:lnTo>
                  <a:pt x="209" y="1022"/>
                </a:lnTo>
                <a:lnTo>
                  <a:pt x="301" y="1084"/>
                </a:lnTo>
                <a:lnTo>
                  <a:pt x="405" y="1129"/>
                </a:lnTo>
                <a:lnTo>
                  <a:pt x="518" y="1152"/>
                </a:lnTo>
                <a:lnTo>
                  <a:pt x="577" y="1153"/>
                </a:lnTo>
                <a:lnTo>
                  <a:pt x="636" y="1152"/>
                </a:lnTo>
                <a:lnTo>
                  <a:pt x="748" y="1129"/>
                </a:lnTo>
                <a:lnTo>
                  <a:pt x="852" y="1084"/>
                </a:lnTo>
                <a:lnTo>
                  <a:pt x="944" y="1022"/>
                </a:lnTo>
                <a:lnTo>
                  <a:pt x="1022" y="944"/>
                </a:lnTo>
                <a:lnTo>
                  <a:pt x="1084" y="852"/>
                </a:lnTo>
                <a:lnTo>
                  <a:pt x="1129" y="748"/>
                </a:lnTo>
                <a:lnTo>
                  <a:pt x="1152" y="636"/>
                </a:lnTo>
                <a:lnTo>
                  <a:pt x="1153" y="577"/>
                </a:lnTo>
                <a:lnTo>
                  <a:pt x="1152" y="518"/>
                </a:lnTo>
                <a:lnTo>
                  <a:pt x="1129" y="405"/>
                </a:lnTo>
                <a:lnTo>
                  <a:pt x="1084" y="301"/>
                </a:lnTo>
                <a:lnTo>
                  <a:pt x="1022" y="209"/>
                </a:lnTo>
                <a:lnTo>
                  <a:pt x="944" y="131"/>
                </a:lnTo>
                <a:lnTo>
                  <a:pt x="852" y="69"/>
                </a:lnTo>
                <a:lnTo>
                  <a:pt x="748" y="25"/>
                </a:lnTo>
                <a:lnTo>
                  <a:pt x="636" y="1"/>
                </a:lnTo>
                <a:lnTo>
                  <a:pt x="577" y="0"/>
                </a:lnTo>
                <a:close/>
                <a:moveTo>
                  <a:pt x="422" y="558"/>
                </a:moveTo>
                <a:lnTo>
                  <a:pt x="421" y="578"/>
                </a:lnTo>
                <a:lnTo>
                  <a:pt x="407" y="617"/>
                </a:lnTo>
                <a:lnTo>
                  <a:pt x="395" y="633"/>
                </a:lnTo>
                <a:lnTo>
                  <a:pt x="640" y="812"/>
                </a:lnTo>
                <a:lnTo>
                  <a:pt x="646" y="794"/>
                </a:lnTo>
                <a:lnTo>
                  <a:pt x="668" y="766"/>
                </a:lnTo>
                <a:lnTo>
                  <a:pt x="696" y="744"/>
                </a:lnTo>
                <a:lnTo>
                  <a:pt x="731" y="731"/>
                </a:lnTo>
                <a:lnTo>
                  <a:pt x="750" y="731"/>
                </a:lnTo>
                <a:lnTo>
                  <a:pt x="773" y="732"/>
                </a:lnTo>
                <a:lnTo>
                  <a:pt x="815" y="750"/>
                </a:lnTo>
                <a:lnTo>
                  <a:pt x="846" y="781"/>
                </a:lnTo>
                <a:lnTo>
                  <a:pt x="864" y="822"/>
                </a:lnTo>
                <a:lnTo>
                  <a:pt x="865" y="846"/>
                </a:lnTo>
                <a:lnTo>
                  <a:pt x="864" y="869"/>
                </a:lnTo>
                <a:lnTo>
                  <a:pt x="846" y="911"/>
                </a:lnTo>
                <a:lnTo>
                  <a:pt x="815" y="941"/>
                </a:lnTo>
                <a:lnTo>
                  <a:pt x="773" y="960"/>
                </a:lnTo>
                <a:lnTo>
                  <a:pt x="750" y="962"/>
                </a:lnTo>
                <a:lnTo>
                  <a:pt x="728" y="960"/>
                </a:lnTo>
                <a:lnTo>
                  <a:pt x="688" y="944"/>
                </a:lnTo>
                <a:lnTo>
                  <a:pt x="657" y="916"/>
                </a:lnTo>
                <a:lnTo>
                  <a:pt x="639" y="878"/>
                </a:lnTo>
                <a:lnTo>
                  <a:pt x="634" y="856"/>
                </a:lnTo>
                <a:lnTo>
                  <a:pt x="365" y="657"/>
                </a:lnTo>
                <a:lnTo>
                  <a:pt x="352" y="665"/>
                </a:lnTo>
                <a:lnTo>
                  <a:pt x="323" y="672"/>
                </a:lnTo>
                <a:lnTo>
                  <a:pt x="307" y="673"/>
                </a:lnTo>
                <a:lnTo>
                  <a:pt x="284" y="672"/>
                </a:lnTo>
                <a:lnTo>
                  <a:pt x="242" y="653"/>
                </a:lnTo>
                <a:lnTo>
                  <a:pt x="212" y="623"/>
                </a:lnTo>
                <a:lnTo>
                  <a:pt x="193" y="581"/>
                </a:lnTo>
                <a:lnTo>
                  <a:pt x="192" y="558"/>
                </a:lnTo>
                <a:lnTo>
                  <a:pt x="193" y="533"/>
                </a:lnTo>
                <a:lnTo>
                  <a:pt x="212" y="493"/>
                </a:lnTo>
                <a:lnTo>
                  <a:pt x="242" y="461"/>
                </a:lnTo>
                <a:lnTo>
                  <a:pt x="284" y="444"/>
                </a:lnTo>
                <a:lnTo>
                  <a:pt x="307" y="443"/>
                </a:lnTo>
                <a:lnTo>
                  <a:pt x="323" y="443"/>
                </a:lnTo>
                <a:lnTo>
                  <a:pt x="352" y="451"/>
                </a:lnTo>
                <a:lnTo>
                  <a:pt x="365" y="457"/>
                </a:lnTo>
                <a:lnTo>
                  <a:pt x="634" y="260"/>
                </a:lnTo>
                <a:lnTo>
                  <a:pt x="639" y="238"/>
                </a:lnTo>
                <a:lnTo>
                  <a:pt x="657" y="199"/>
                </a:lnTo>
                <a:lnTo>
                  <a:pt x="688" y="172"/>
                </a:lnTo>
                <a:lnTo>
                  <a:pt x="728" y="156"/>
                </a:lnTo>
                <a:lnTo>
                  <a:pt x="750" y="154"/>
                </a:lnTo>
                <a:lnTo>
                  <a:pt x="773" y="156"/>
                </a:lnTo>
                <a:lnTo>
                  <a:pt x="815" y="173"/>
                </a:lnTo>
                <a:lnTo>
                  <a:pt x="846" y="205"/>
                </a:lnTo>
                <a:lnTo>
                  <a:pt x="864" y="245"/>
                </a:lnTo>
                <a:lnTo>
                  <a:pt x="865" y="270"/>
                </a:lnTo>
                <a:lnTo>
                  <a:pt x="864" y="293"/>
                </a:lnTo>
                <a:lnTo>
                  <a:pt x="846" y="334"/>
                </a:lnTo>
                <a:lnTo>
                  <a:pt x="815" y="365"/>
                </a:lnTo>
                <a:lnTo>
                  <a:pt x="773" y="384"/>
                </a:lnTo>
                <a:lnTo>
                  <a:pt x="750" y="385"/>
                </a:lnTo>
                <a:lnTo>
                  <a:pt x="731" y="384"/>
                </a:lnTo>
                <a:lnTo>
                  <a:pt x="696" y="372"/>
                </a:lnTo>
                <a:lnTo>
                  <a:pt x="668" y="350"/>
                </a:lnTo>
                <a:lnTo>
                  <a:pt x="646" y="320"/>
                </a:lnTo>
                <a:lnTo>
                  <a:pt x="640" y="303"/>
                </a:lnTo>
                <a:lnTo>
                  <a:pt x="395" y="483"/>
                </a:lnTo>
                <a:lnTo>
                  <a:pt x="407" y="499"/>
                </a:lnTo>
                <a:lnTo>
                  <a:pt x="421" y="536"/>
                </a:lnTo>
                <a:lnTo>
                  <a:pt x="422" y="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10316876" y="2449376"/>
            <a:ext cx="792000" cy="623865"/>
            <a:chOff x="10317163" y="2600325"/>
            <a:chExt cx="568325" cy="447675"/>
          </a:xfrm>
          <a:solidFill>
            <a:schemeClr val="bg1"/>
          </a:solidFill>
        </p:grpSpPr>
        <p:sp>
          <p:nvSpPr>
            <p:cNvPr id="59" name="Freeform 17"/>
            <p:cNvSpPr>
              <a:spLocks/>
            </p:cNvSpPr>
            <p:nvPr/>
          </p:nvSpPr>
          <p:spPr bwMode="auto">
            <a:xfrm>
              <a:off x="10317163" y="2743200"/>
              <a:ext cx="427038" cy="304800"/>
            </a:xfrm>
            <a:custGeom>
              <a:avLst/>
              <a:gdLst>
                <a:gd name="T0" fmla="*/ 96 w 806"/>
                <a:gd name="T1" fmla="*/ 0 h 576"/>
                <a:gd name="T2" fmla="*/ 0 w 806"/>
                <a:gd name="T3" fmla="*/ 0 h 576"/>
                <a:gd name="T4" fmla="*/ 0 w 806"/>
                <a:gd name="T5" fmla="*/ 576 h 576"/>
                <a:gd name="T6" fmla="*/ 806 w 806"/>
                <a:gd name="T7" fmla="*/ 576 h 576"/>
                <a:gd name="T8" fmla="*/ 806 w 806"/>
                <a:gd name="T9" fmla="*/ 480 h 576"/>
                <a:gd name="T10" fmla="*/ 96 w 806"/>
                <a:gd name="T11" fmla="*/ 480 h 576"/>
                <a:gd name="T12" fmla="*/ 96 w 806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6" h="576">
                  <a:moveTo>
                    <a:pt x="96" y="0"/>
                  </a:moveTo>
                  <a:lnTo>
                    <a:pt x="0" y="0"/>
                  </a:lnTo>
                  <a:lnTo>
                    <a:pt x="0" y="576"/>
                  </a:lnTo>
                  <a:lnTo>
                    <a:pt x="806" y="576"/>
                  </a:lnTo>
                  <a:lnTo>
                    <a:pt x="806" y="480"/>
                  </a:lnTo>
                  <a:lnTo>
                    <a:pt x="96" y="480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60" name="Freeform 18"/>
            <p:cNvSpPr>
              <a:spLocks/>
            </p:cNvSpPr>
            <p:nvPr/>
          </p:nvSpPr>
          <p:spPr bwMode="auto">
            <a:xfrm>
              <a:off x="10388601" y="2671763"/>
              <a:ext cx="425450" cy="304800"/>
            </a:xfrm>
            <a:custGeom>
              <a:avLst/>
              <a:gdLst>
                <a:gd name="T0" fmla="*/ 96 w 806"/>
                <a:gd name="T1" fmla="*/ 0 h 576"/>
                <a:gd name="T2" fmla="*/ 0 w 806"/>
                <a:gd name="T3" fmla="*/ 0 h 576"/>
                <a:gd name="T4" fmla="*/ 0 w 806"/>
                <a:gd name="T5" fmla="*/ 97 h 576"/>
                <a:gd name="T6" fmla="*/ 0 w 806"/>
                <a:gd name="T7" fmla="*/ 576 h 576"/>
                <a:gd name="T8" fmla="*/ 711 w 806"/>
                <a:gd name="T9" fmla="*/ 576 h 576"/>
                <a:gd name="T10" fmla="*/ 806 w 806"/>
                <a:gd name="T11" fmla="*/ 576 h 576"/>
                <a:gd name="T12" fmla="*/ 806 w 806"/>
                <a:gd name="T13" fmla="*/ 481 h 576"/>
                <a:gd name="T14" fmla="*/ 96 w 806"/>
                <a:gd name="T15" fmla="*/ 481 h 576"/>
                <a:gd name="T16" fmla="*/ 96 w 806"/>
                <a:gd name="T17" fmla="*/ 0 h 576"/>
                <a:gd name="T18" fmla="*/ 96 w 806"/>
                <a:gd name="T1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6" h="576">
                  <a:moveTo>
                    <a:pt x="96" y="0"/>
                  </a:moveTo>
                  <a:lnTo>
                    <a:pt x="0" y="0"/>
                  </a:lnTo>
                  <a:lnTo>
                    <a:pt x="0" y="97"/>
                  </a:lnTo>
                  <a:lnTo>
                    <a:pt x="0" y="576"/>
                  </a:lnTo>
                  <a:lnTo>
                    <a:pt x="711" y="576"/>
                  </a:lnTo>
                  <a:lnTo>
                    <a:pt x="806" y="576"/>
                  </a:lnTo>
                  <a:lnTo>
                    <a:pt x="806" y="481"/>
                  </a:lnTo>
                  <a:lnTo>
                    <a:pt x="96" y="481"/>
                  </a:lnTo>
                  <a:lnTo>
                    <a:pt x="96" y="0"/>
                  </a:lnTo>
                  <a:lnTo>
                    <a:pt x="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61" name="Freeform 19"/>
            <p:cNvSpPr>
              <a:spLocks noEditPoints="1"/>
            </p:cNvSpPr>
            <p:nvPr/>
          </p:nvSpPr>
          <p:spPr bwMode="auto">
            <a:xfrm>
              <a:off x="10460038" y="2600325"/>
              <a:ext cx="425450" cy="304800"/>
            </a:xfrm>
            <a:custGeom>
              <a:avLst/>
              <a:gdLst>
                <a:gd name="T0" fmla="*/ 0 w 806"/>
                <a:gd name="T1" fmla="*/ 0 h 576"/>
                <a:gd name="T2" fmla="*/ 0 w 806"/>
                <a:gd name="T3" fmla="*/ 97 h 576"/>
                <a:gd name="T4" fmla="*/ 0 w 806"/>
                <a:gd name="T5" fmla="*/ 576 h 576"/>
                <a:gd name="T6" fmla="*/ 710 w 806"/>
                <a:gd name="T7" fmla="*/ 576 h 576"/>
                <a:gd name="T8" fmla="*/ 806 w 806"/>
                <a:gd name="T9" fmla="*/ 576 h 576"/>
                <a:gd name="T10" fmla="*/ 806 w 806"/>
                <a:gd name="T11" fmla="*/ 0 h 576"/>
                <a:gd name="T12" fmla="*/ 0 w 806"/>
                <a:gd name="T13" fmla="*/ 0 h 576"/>
                <a:gd name="T14" fmla="*/ 729 w 806"/>
                <a:gd name="T15" fmla="*/ 500 h 576"/>
                <a:gd name="T16" fmla="*/ 77 w 806"/>
                <a:gd name="T17" fmla="*/ 500 h 576"/>
                <a:gd name="T18" fmla="*/ 77 w 806"/>
                <a:gd name="T19" fmla="*/ 76 h 576"/>
                <a:gd name="T20" fmla="*/ 729 w 806"/>
                <a:gd name="T21" fmla="*/ 76 h 576"/>
                <a:gd name="T22" fmla="*/ 729 w 806"/>
                <a:gd name="T23" fmla="*/ 50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6" h="576">
                  <a:moveTo>
                    <a:pt x="0" y="0"/>
                  </a:moveTo>
                  <a:lnTo>
                    <a:pt x="0" y="97"/>
                  </a:lnTo>
                  <a:lnTo>
                    <a:pt x="0" y="576"/>
                  </a:lnTo>
                  <a:lnTo>
                    <a:pt x="710" y="576"/>
                  </a:lnTo>
                  <a:lnTo>
                    <a:pt x="806" y="576"/>
                  </a:lnTo>
                  <a:lnTo>
                    <a:pt x="806" y="0"/>
                  </a:lnTo>
                  <a:lnTo>
                    <a:pt x="0" y="0"/>
                  </a:lnTo>
                  <a:close/>
                  <a:moveTo>
                    <a:pt x="729" y="500"/>
                  </a:moveTo>
                  <a:lnTo>
                    <a:pt x="77" y="500"/>
                  </a:lnTo>
                  <a:lnTo>
                    <a:pt x="77" y="76"/>
                  </a:lnTo>
                  <a:lnTo>
                    <a:pt x="729" y="76"/>
                  </a:lnTo>
                  <a:lnTo>
                    <a:pt x="729" y="5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2776065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8" grpId="0" animBg="1"/>
      <p:bldP spid="29" grpId="0" animBg="1"/>
      <p:bldP spid="30" grpId="0" animBg="1"/>
      <p:bldP spid="5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6" grpId="0" animBg="1"/>
      <p:bldP spid="50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rgbClr val="A083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7600" y="0"/>
            <a:ext cx="3049200" cy="6858000"/>
          </a:xfrm>
          <a:prstGeom prst="rect">
            <a:avLst/>
          </a:prstGeom>
          <a:solidFill>
            <a:srgbClr val="84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Isosceles Triangle 27"/>
          <p:cNvSpPr>
            <a:spLocks noChangeAspect="1"/>
          </p:cNvSpPr>
          <p:nvPr/>
        </p:nvSpPr>
        <p:spPr>
          <a:xfrm flipV="1">
            <a:off x="3153" y="3463330"/>
            <a:ext cx="3049200" cy="2628620"/>
          </a:xfrm>
          <a:prstGeom prst="triangle">
            <a:avLst/>
          </a:prstGeom>
          <a:solidFill>
            <a:srgbClr val="5D4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Rectangle 28"/>
          <p:cNvSpPr/>
          <p:nvPr/>
        </p:nvSpPr>
        <p:spPr>
          <a:xfrm>
            <a:off x="6095200" y="0"/>
            <a:ext cx="3049200" cy="6858000"/>
          </a:xfrm>
          <a:prstGeom prst="rect">
            <a:avLst/>
          </a:prstGeom>
          <a:solidFill>
            <a:srgbClr val="EC8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Rectangle 29"/>
          <p:cNvSpPr/>
          <p:nvPr/>
        </p:nvSpPr>
        <p:spPr>
          <a:xfrm>
            <a:off x="9142800" y="0"/>
            <a:ext cx="3049200" cy="6858000"/>
          </a:xfrm>
          <a:prstGeom prst="rect">
            <a:avLst/>
          </a:prstGeom>
          <a:solidFill>
            <a:srgbClr val="EA99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-600" y="3402000"/>
            <a:ext cx="12193200" cy="54000"/>
          </a:xfrm>
          <a:prstGeom prst="rect">
            <a:avLst/>
          </a:prstGeom>
          <a:solidFill>
            <a:srgbClr val="1F3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1" name="Isosceles Triangle 30"/>
          <p:cNvSpPr>
            <a:spLocks noChangeAspect="1"/>
          </p:cNvSpPr>
          <p:nvPr/>
        </p:nvSpPr>
        <p:spPr>
          <a:xfrm>
            <a:off x="3039694" y="777625"/>
            <a:ext cx="3049200" cy="2628620"/>
          </a:xfrm>
          <a:prstGeom prst="triangle">
            <a:avLst/>
          </a:prstGeom>
          <a:solidFill>
            <a:srgbClr val="3D9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flipV="1">
            <a:off x="6101106" y="3463330"/>
            <a:ext cx="3049200" cy="2628620"/>
          </a:xfrm>
          <a:prstGeom prst="triangle">
            <a:avLst/>
          </a:prstGeom>
          <a:solidFill>
            <a:srgbClr val="DD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Isosceles Triangle 32"/>
          <p:cNvSpPr>
            <a:spLocks noChangeAspect="1"/>
          </p:cNvSpPr>
          <p:nvPr/>
        </p:nvSpPr>
        <p:spPr>
          <a:xfrm>
            <a:off x="9128588" y="777625"/>
            <a:ext cx="3049200" cy="2628620"/>
          </a:xfrm>
          <a:prstGeom prst="triangle">
            <a:avLst/>
          </a:prstGeom>
          <a:solidFill>
            <a:srgbClr val="D854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4" name="Rectangle 33"/>
          <p:cNvSpPr/>
          <p:nvPr/>
        </p:nvSpPr>
        <p:spPr>
          <a:xfrm>
            <a:off x="720500" y="1886443"/>
            <a:ext cx="1593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>
                <a:latin typeface="British Council Sans"/>
              </a:rPr>
              <a:t>Настава и учење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45084" y="4195357"/>
            <a:ext cx="22925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ritish Council Sans"/>
              </a:rPr>
              <a:t>Формативно и сумативно оцењивање, бележење, праћење и извештавање о напретку ученика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30906" y="1517007"/>
            <a:ext cx="258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ritish Council Sans"/>
              </a:rPr>
              <a:t>Комуникација и сарадња у онлајн </a:t>
            </a:r>
            <a:r>
              <a:rPr lang="ru-RU" dirty="0" smtClean="0">
                <a:latin typeface="British Council Sans"/>
              </a:rPr>
              <a:t>окружењу</a:t>
            </a:r>
            <a:endParaRPr lang="sr-Latn-RS" dirty="0"/>
          </a:p>
        </p:txBody>
      </p:sp>
      <p:sp>
        <p:nvSpPr>
          <p:cNvPr id="37" name="Rectangle 36"/>
          <p:cNvSpPr/>
          <p:nvPr/>
        </p:nvSpPr>
        <p:spPr>
          <a:xfrm>
            <a:off x="9568989" y="4610855"/>
            <a:ext cx="2168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>
                <a:latin typeface="British Council Sans"/>
              </a:rPr>
              <a:t>Етика и безбедност</a:t>
            </a:r>
            <a:endParaRPr lang="sr-Latn-RS" dirty="0"/>
          </a:p>
        </p:txBody>
      </p:sp>
      <p:sp>
        <p:nvSpPr>
          <p:cNvPr id="40" name="TextBox 39"/>
          <p:cNvSpPr txBox="1"/>
          <p:nvPr/>
        </p:nvSpPr>
        <p:spPr>
          <a:xfrm>
            <a:off x="1166582" y="2567338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>
                <a:solidFill>
                  <a:srgbClr val="3F31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sr-Latn-RS" sz="4800" smtClean="0">
                <a:solidFill>
                  <a:srgbClr val="3F31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  <a:endParaRPr lang="sr-Latn-RS">
              <a:solidFill>
                <a:srgbClr val="3F31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99449" y="3439898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>
                <a:solidFill>
                  <a:srgbClr val="3D9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  <a:r>
              <a:rPr lang="sr-Latn-RS" sz="4800" smtClean="0">
                <a:solidFill>
                  <a:srgbClr val="3D9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  <a:endParaRPr lang="sr-Latn-RS">
              <a:solidFill>
                <a:srgbClr val="3D9E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34139" y="2567338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>
                <a:solidFill>
                  <a:srgbClr val="DD3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</a:t>
            </a:r>
            <a:r>
              <a:rPr lang="sr-Latn-RS" sz="4800" smtClean="0">
                <a:solidFill>
                  <a:srgbClr val="DD3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.</a:t>
            </a:r>
            <a:endParaRPr lang="sr-Latn-RS">
              <a:solidFill>
                <a:srgbClr val="DD31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91549" y="3439898"/>
            <a:ext cx="723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800" smtClean="0">
                <a:solidFill>
                  <a:srgbClr val="D85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8.</a:t>
            </a:r>
            <a:endParaRPr lang="sr-Latn-RS">
              <a:solidFill>
                <a:srgbClr val="D854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56" name="Group 55"/>
          <p:cNvGrpSpPr>
            <a:grpSpLocks noChangeAspect="1"/>
          </p:cNvGrpSpPr>
          <p:nvPr/>
        </p:nvGrpSpPr>
        <p:grpSpPr>
          <a:xfrm>
            <a:off x="1158587" y="3759521"/>
            <a:ext cx="792000" cy="530064"/>
            <a:chOff x="1262763" y="4037318"/>
            <a:chExt cx="609601" cy="407988"/>
          </a:xfrm>
          <a:solidFill>
            <a:schemeClr val="bg1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262763" y="4037318"/>
              <a:ext cx="468313" cy="407988"/>
            </a:xfrm>
            <a:custGeom>
              <a:avLst/>
              <a:gdLst>
                <a:gd name="T0" fmla="*/ 792 w 884"/>
                <a:gd name="T1" fmla="*/ 1 h 770"/>
                <a:gd name="T2" fmla="*/ 744 w 884"/>
                <a:gd name="T3" fmla="*/ 34 h 770"/>
                <a:gd name="T4" fmla="*/ 731 w 884"/>
                <a:gd name="T5" fmla="*/ 78 h 770"/>
                <a:gd name="T6" fmla="*/ 134 w 884"/>
                <a:gd name="T7" fmla="*/ 290 h 770"/>
                <a:gd name="T8" fmla="*/ 120 w 884"/>
                <a:gd name="T9" fmla="*/ 256 h 770"/>
                <a:gd name="T10" fmla="*/ 79 w 884"/>
                <a:gd name="T11" fmla="*/ 232 h 770"/>
                <a:gd name="T12" fmla="*/ 53 w 884"/>
                <a:gd name="T13" fmla="*/ 232 h 770"/>
                <a:gd name="T14" fmla="*/ 12 w 884"/>
                <a:gd name="T15" fmla="*/ 261 h 770"/>
                <a:gd name="T16" fmla="*/ 0 w 884"/>
                <a:gd name="T17" fmla="*/ 298 h 770"/>
                <a:gd name="T18" fmla="*/ 1 w 884"/>
                <a:gd name="T19" fmla="*/ 486 h 770"/>
                <a:gd name="T20" fmla="*/ 29 w 884"/>
                <a:gd name="T21" fmla="*/ 527 h 770"/>
                <a:gd name="T22" fmla="*/ 68 w 884"/>
                <a:gd name="T23" fmla="*/ 539 h 770"/>
                <a:gd name="T24" fmla="*/ 102 w 884"/>
                <a:gd name="T25" fmla="*/ 529 h 770"/>
                <a:gd name="T26" fmla="*/ 131 w 884"/>
                <a:gd name="T27" fmla="*/ 491 h 770"/>
                <a:gd name="T28" fmla="*/ 174 w 884"/>
                <a:gd name="T29" fmla="*/ 493 h 770"/>
                <a:gd name="T30" fmla="*/ 161 w 884"/>
                <a:gd name="T31" fmla="*/ 516 h 770"/>
                <a:gd name="T32" fmla="*/ 160 w 884"/>
                <a:gd name="T33" fmla="*/ 555 h 770"/>
                <a:gd name="T34" fmla="*/ 190 w 884"/>
                <a:gd name="T35" fmla="*/ 594 h 770"/>
                <a:gd name="T36" fmla="*/ 422 w 884"/>
                <a:gd name="T37" fmla="*/ 670 h 770"/>
                <a:gd name="T38" fmla="*/ 443 w 884"/>
                <a:gd name="T39" fmla="*/ 673 h 770"/>
                <a:gd name="T40" fmla="*/ 496 w 884"/>
                <a:gd name="T41" fmla="*/ 647 h 770"/>
                <a:gd name="T42" fmla="*/ 508 w 884"/>
                <a:gd name="T43" fmla="*/ 613 h 770"/>
                <a:gd name="T44" fmla="*/ 731 w 884"/>
                <a:gd name="T45" fmla="*/ 667 h 770"/>
                <a:gd name="T46" fmla="*/ 731 w 884"/>
                <a:gd name="T47" fmla="*/ 708 h 770"/>
                <a:gd name="T48" fmla="*/ 764 w 884"/>
                <a:gd name="T49" fmla="*/ 757 h 770"/>
                <a:gd name="T50" fmla="*/ 807 w 884"/>
                <a:gd name="T51" fmla="*/ 770 h 770"/>
                <a:gd name="T52" fmla="*/ 851 w 884"/>
                <a:gd name="T53" fmla="*/ 757 h 770"/>
                <a:gd name="T54" fmla="*/ 884 w 884"/>
                <a:gd name="T55" fmla="*/ 708 h 770"/>
                <a:gd name="T56" fmla="*/ 884 w 884"/>
                <a:gd name="T57" fmla="*/ 78 h 770"/>
                <a:gd name="T58" fmla="*/ 871 w 884"/>
                <a:gd name="T59" fmla="*/ 34 h 770"/>
                <a:gd name="T60" fmla="*/ 823 w 884"/>
                <a:gd name="T61" fmla="*/ 1 h 770"/>
                <a:gd name="T62" fmla="*/ 469 w 884"/>
                <a:gd name="T63" fmla="*/ 615 h 770"/>
                <a:gd name="T64" fmla="*/ 444 w 884"/>
                <a:gd name="T65" fmla="*/ 636 h 770"/>
                <a:gd name="T66" fmla="*/ 215 w 884"/>
                <a:gd name="T67" fmla="*/ 562 h 770"/>
                <a:gd name="T68" fmla="*/ 196 w 884"/>
                <a:gd name="T69" fmla="*/ 539 h 770"/>
                <a:gd name="T70" fmla="*/ 200 w 884"/>
                <a:gd name="T71" fmla="*/ 520 h 770"/>
                <a:gd name="T72" fmla="*/ 223 w 884"/>
                <a:gd name="T73" fmla="*/ 510 h 770"/>
                <a:gd name="T74" fmla="*/ 231 w 884"/>
                <a:gd name="T75" fmla="*/ 512 h 770"/>
                <a:gd name="T76" fmla="*/ 460 w 884"/>
                <a:gd name="T77" fmla="*/ 587 h 770"/>
                <a:gd name="T78" fmla="*/ 470 w 884"/>
                <a:gd name="T79" fmla="*/ 605 h 770"/>
                <a:gd name="T80" fmla="*/ 97 w 884"/>
                <a:gd name="T81" fmla="*/ 471 h 770"/>
                <a:gd name="T82" fmla="*/ 79 w 884"/>
                <a:gd name="T83" fmla="*/ 499 h 770"/>
                <a:gd name="T84" fmla="*/ 56 w 884"/>
                <a:gd name="T85" fmla="*/ 499 h 770"/>
                <a:gd name="T86" fmla="*/ 39 w 884"/>
                <a:gd name="T87" fmla="*/ 471 h 770"/>
                <a:gd name="T88" fmla="*/ 40 w 884"/>
                <a:gd name="T89" fmla="*/ 287 h 770"/>
                <a:gd name="T90" fmla="*/ 68 w 884"/>
                <a:gd name="T91" fmla="*/ 269 h 770"/>
                <a:gd name="T92" fmla="*/ 95 w 884"/>
                <a:gd name="T93" fmla="*/ 287 h 770"/>
                <a:gd name="T94" fmla="*/ 97 w 884"/>
                <a:gd name="T95" fmla="*/ 301 h 770"/>
                <a:gd name="T96" fmla="*/ 97 w 884"/>
                <a:gd name="T97" fmla="*/ 471 h 770"/>
                <a:gd name="T98" fmla="*/ 843 w 884"/>
                <a:gd name="T99" fmla="*/ 708 h 770"/>
                <a:gd name="T100" fmla="*/ 807 w 884"/>
                <a:gd name="T101" fmla="*/ 731 h 770"/>
                <a:gd name="T102" fmla="*/ 771 w 884"/>
                <a:gd name="T103" fmla="*/ 708 h 770"/>
                <a:gd name="T104" fmla="*/ 768 w 884"/>
                <a:gd name="T105" fmla="*/ 680 h 770"/>
                <a:gd name="T106" fmla="*/ 768 w 884"/>
                <a:gd name="T107" fmla="*/ 78 h 770"/>
                <a:gd name="T108" fmla="*/ 792 w 884"/>
                <a:gd name="T109" fmla="*/ 40 h 770"/>
                <a:gd name="T110" fmla="*/ 823 w 884"/>
                <a:gd name="T111" fmla="*/ 40 h 770"/>
                <a:gd name="T112" fmla="*/ 846 w 884"/>
                <a:gd name="T113" fmla="*/ 7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4" h="770">
                  <a:moveTo>
                    <a:pt x="807" y="0"/>
                  </a:moveTo>
                  <a:lnTo>
                    <a:pt x="792" y="1"/>
                  </a:lnTo>
                  <a:lnTo>
                    <a:pt x="764" y="13"/>
                  </a:lnTo>
                  <a:lnTo>
                    <a:pt x="744" y="34"/>
                  </a:lnTo>
                  <a:lnTo>
                    <a:pt x="731" y="62"/>
                  </a:lnTo>
                  <a:lnTo>
                    <a:pt x="731" y="78"/>
                  </a:lnTo>
                  <a:lnTo>
                    <a:pt x="731" y="102"/>
                  </a:lnTo>
                  <a:lnTo>
                    <a:pt x="134" y="290"/>
                  </a:lnTo>
                  <a:lnTo>
                    <a:pt x="131" y="278"/>
                  </a:lnTo>
                  <a:lnTo>
                    <a:pt x="120" y="256"/>
                  </a:lnTo>
                  <a:lnTo>
                    <a:pt x="102" y="241"/>
                  </a:lnTo>
                  <a:lnTo>
                    <a:pt x="79" y="232"/>
                  </a:lnTo>
                  <a:lnTo>
                    <a:pt x="68" y="230"/>
                  </a:lnTo>
                  <a:lnTo>
                    <a:pt x="53" y="232"/>
                  </a:lnTo>
                  <a:lnTo>
                    <a:pt x="29" y="242"/>
                  </a:lnTo>
                  <a:lnTo>
                    <a:pt x="12" y="261"/>
                  </a:lnTo>
                  <a:lnTo>
                    <a:pt x="1" y="285"/>
                  </a:lnTo>
                  <a:lnTo>
                    <a:pt x="0" y="298"/>
                  </a:lnTo>
                  <a:lnTo>
                    <a:pt x="0" y="471"/>
                  </a:lnTo>
                  <a:lnTo>
                    <a:pt x="1" y="486"/>
                  </a:lnTo>
                  <a:lnTo>
                    <a:pt x="12" y="509"/>
                  </a:lnTo>
                  <a:lnTo>
                    <a:pt x="29" y="527"/>
                  </a:lnTo>
                  <a:lnTo>
                    <a:pt x="53" y="538"/>
                  </a:lnTo>
                  <a:lnTo>
                    <a:pt x="68" y="539"/>
                  </a:lnTo>
                  <a:lnTo>
                    <a:pt x="79" y="538"/>
                  </a:lnTo>
                  <a:lnTo>
                    <a:pt x="102" y="529"/>
                  </a:lnTo>
                  <a:lnTo>
                    <a:pt x="120" y="513"/>
                  </a:lnTo>
                  <a:lnTo>
                    <a:pt x="131" y="491"/>
                  </a:lnTo>
                  <a:lnTo>
                    <a:pt x="134" y="480"/>
                  </a:lnTo>
                  <a:lnTo>
                    <a:pt x="174" y="493"/>
                  </a:lnTo>
                  <a:lnTo>
                    <a:pt x="166" y="503"/>
                  </a:lnTo>
                  <a:lnTo>
                    <a:pt x="161" y="516"/>
                  </a:lnTo>
                  <a:lnTo>
                    <a:pt x="157" y="529"/>
                  </a:lnTo>
                  <a:lnTo>
                    <a:pt x="160" y="555"/>
                  </a:lnTo>
                  <a:lnTo>
                    <a:pt x="172" y="576"/>
                  </a:lnTo>
                  <a:lnTo>
                    <a:pt x="190" y="594"/>
                  </a:lnTo>
                  <a:lnTo>
                    <a:pt x="203" y="598"/>
                  </a:lnTo>
                  <a:lnTo>
                    <a:pt x="422" y="670"/>
                  </a:lnTo>
                  <a:lnTo>
                    <a:pt x="433" y="673"/>
                  </a:lnTo>
                  <a:lnTo>
                    <a:pt x="443" y="673"/>
                  </a:lnTo>
                  <a:lnTo>
                    <a:pt x="463" y="670"/>
                  </a:lnTo>
                  <a:lnTo>
                    <a:pt x="496" y="647"/>
                  </a:lnTo>
                  <a:lnTo>
                    <a:pt x="505" y="628"/>
                  </a:lnTo>
                  <a:lnTo>
                    <a:pt x="508" y="613"/>
                  </a:lnTo>
                  <a:lnTo>
                    <a:pt x="506" y="598"/>
                  </a:lnTo>
                  <a:lnTo>
                    <a:pt x="731" y="667"/>
                  </a:lnTo>
                  <a:lnTo>
                    <a:pt x="731" y="692"/>
                  </a:lnTo>
                  <a:lnTo>
                    <a:pt x="731" y="708"/>
                  </a:lnTo>
                  <a:lnTo>
                    <a:pt x="744" y="735"/>
                  </a:lnTo>
                  <a:lnTo>
                    <a:pt x="764" y="757"/>
                  </a:lnTo>
                  <a:lnTo>
                    <a:pt x="792" y="768"/>
                  </a:lnTo>
                  <a:lnTo>
                    <a:pt x="807" y="770"/>
                  </a:lnTo>
                  <a:lnTo>
                    <a:pt x="823" y="768"/>
                  </a:lnTo>
                  <a:lnTo>
                    <a:pt x="851" y="757"/>
                  </a:lnTo>
                  <a:lnTo>
                    <a:pt x="871" y="735"/>
                  </a:lnTo>
                  <a:lnTo>
                    <a:pt x="884" y="708"/>
                  </a:lnTo>
                  <a:lnTo>
                    <a:pt x="884" y="692"/>
                  </a:lnTo>
                  <a:lnTo>
                    <a:pt x="884" y="78"/>
                  </a:lnTo>
                  <a:lnTo>
                    <a:pt x="884" y="62"/>
                  </a:lnTo>
                  <a:lnTo>
                    <a:pt x="871" y="34"/>
                  </a:lnTo>
                  <a:lnTo>
                    <a:pt x="851" y="13"/>
                  </a:lnTo>
                  <a:lnTo>
                    <a:pt x="823" y="1"/>
                  </a:lnTo>
                  <a:lnTo>
                    <a:pt x="807" y="0"/>
                  </a:lnTo>
                  <a:close/>
                  <a:moveTo>
                    <a:pt x="469" y="615"/>
                  </a:moveTo>
                  <a:lnTo>
                    <a:pt x="463" y="626"/>
                  </a:lnTo>
                  <a:lnTo>
                    <a:pt x="444" y="636"/>
                  </a:lnTo>
                  <a:lnTo>
                    <a:pt x="434" y="633"/>
                  </a:lnTo>
                  <a:lnTo>
                    <a:pt x="215" y="562"/>
                  </a:lnTo>
                  <a:lnTo>
                    <a:pt x="205" y="558"/>
                  </a:lnTo>
                  <a:lnTo>
                    <a:pt x="196" y="539"/>
                  </a:lnTo>
                  <a:lnTo>
                    <a:pt x="198" y="529"/>
                  </a:lnTo>
                  <a:lnTo>
                    <a:pt x="200" y="520"/>
                  </a:lnTo>
                  <a:lnTo>
                    <a:pt x="215" y="510"/>
                  </a:lnTo>
                  <a:lnTo>
                    <a:pt x="223" y="510"/>
                  </a:lnTo>
                  <a:lnTo>
                    <a:pt x="228" y="510"/>
                  </a:lnTo>
                  <a:lnTo>
                    <a:pt x="231" y="512"/>
                  </a:lnTo>
                  <a:lnTo>
                    <a:pt x="451" y="582"/>
                  </a:lnTo>
                  <a:lnTo>
                    <a:pt x="460" y="587"/>
                  </a:lnTo>
                  <a:lnTo>
                    <a:pt x="466" y="595"/>
                  </a:lnTo>
                  <a:lnTo>
                    <a:pt x="470" y="605"/>
                  </a:lnTo>
                  <a:lnTo>
                    <a:pt x="469" y="615"/>
                  </a:lnTo>
                  <a:close/>
                  <a:moveTo>
                    <a:pt x="97" y="471"/>
                  </a:moveTo>
                  <a:lnTo>
                    <a:pt x="95" y="483"/>
                  </a:lnTo>
                  <a:lnTo>
                    <a:pt x="79" y="499"/>
                  </a:lnTo>
                  <a:lnTo>
                    <a:pt x="68" y="500"/>
                  </a:lnTo>
                  <a:lnTo>
                    <a:pt x="56" y="499"/>
                  </a:lnTo>
                  <a:lnTo>
                    <a:pt x="40" y="483"/>
                  </a:lnTo>
                  <a:lnTo>
                    <a:pt x="39" y="471"/>
                  </a:lnTo>
                  <a:lnTo>
                    <a:pt x="39" y="298"/>
                  </a:lnTo>
                  <a:lnTo>
                    <a:pt x="40" y="287"/>
                  </a:lnTo>
                  <a:lnTo>
                    <a:pt x="56" y="271"/>
                  </a:lnTo>
                  <a:lnTo>
                    <a:pt x="68" y="269"/>
                  </a:lnTo>
                  <a:lnTo>
                    <a:pt x="79" y="271"/>
                  </a:lnTo>
                  <a:lnTo>
                    <a:pt x="95" y="287"/>
                  </a:lnTo>
                  <a:lnTo>
                    <a:pt x="97" y="298"/>
                  </a:lnTo>
                  <a:lnTo>
                    <a:pt x="97" y="301"/>
                  </a:lnTo>
                  <a:lnTo>
                    <a:pt x="97" y="468"/>
                  </a:lnTo>
                  <a:lnTo>
                    <a:pt x="97" y="471"/>
                  </a:lnTo>
                  <a:close/>
                  <a:moveTo>
                    <a:pt x="846" y="692"/>
                  </a:moveTo>
                  <a:lnTo>
                    <a:pt x="843" y="708"/>
                  </a:lnTo>
                  <a:lnTo>
                    <a:pt x="823" y="729"/>
                  </a:lnTo>
                  <a:lnTo>
                    <a:pt x="807" y="731"/>
                  </a:lnTo>
                  <a:lnTo>
                    <a:pt x="792" y="729"/>
                  </a:lnTo>
                  <a:lnTo>
                    <a:pt x="771" y="708"/>
                  </a:lnTo>
                  <a:lnTo>
                    <a:pt x="768" y="692"/>
                  </a:lnTo>
                  <a:lnTo>
                    <a:pt x="768" y="680"/>
                  </a:lnTo>
                  <a:lnTo>
                    <a:pt x="768" y="89"/>
                  </a:lnTo>
                  <a:lnTo>
                    <a:pt x="768" y="78"/>
                  </a:lnTo>
                  <a:lnTo>
                    <a:pt x="771" y="62"/>
                  </a:lnTo>
                  <a:lnTo>
                    <a:pt x="792" y="40"/>
                  </a:lnTo>
                  <a:lnTo>
                    <a:pt x="807" y="39"/>
                  </a:lnTo>
                  <a:lnTo>
                    <a:pt x="823" y="40"/>
                  </a:lnTo>
                  <a:lnTo>
                    <a:pt x="843" y="62"/>
                  </a:lnTo>
                  <a:lnTo>
                    <a:pt x="846" y="78"/>
                  </a:lnTo>
                  <a:lnTo>
                    <a:pt x="846" y="6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761238" y="4230993"/>
              <a:ext cx="30163" cy="19050"/>
            </a:xfrm>
            <a:custGeom>
              <a:avLst/>
              <a:gdLst>
                <a:gd name="T0" fmla="*/ 21 w 58"/>
                <a:gd name="T1" fmla="*/ 37 h 37"/>
                <a:gd name="T2" fmla="*/ 39 w 58"/>
                <a:gd name="T3" fmla="*/ 37 h 37"/>
                <a:gd name="T4" fmla="*/ 47 w 58"/>
                <a:gd name="T5" fmla="*/ 37 h 37"/>
                <a:gd name="T6" fmla="*/ 58 w 58"/>
                <a:gd name="T7" fmla="*/ 26 h 37"/>
                <a:gd name="T8" fmla="*/ 58 w 58"/>
                <a:gd name="T9" fmla="*/ 19 h 37"/>
                <a:gd name="T10" fmla="*/ 58 w 58"/>
                <a:gd name="T11" fmla="*/ 12 h 37"/>
                <a:gd name="T12" fmla="*/ 47 w 58"/>
                <a:gd name="T13" fmla="*/ 0 h 37"/>
                <a:gd name="T14" fmla="*/ 39 w 58"/>
                <a:gd name="T15" fmla="*/ 0 h 37"/>
                <a:gd name="T16" fmla="*/ 21 w 58"/>
                <a:gd name="T17" fmla="*/ 0 h 37"/>
                <a:gd name="T18" fmla="*/ 12 w 58"/>
                <a:gd name="T19" fmla="*/ 0 h 37"/>
                <a:gd name="T20" fmla="*/ 2 w 58"/>
                <a:gd name="T21" fmla="*/ 12 h 37"/>
                <a:gd name="T22" fmla="*/ 0 w 58"/>
                <a:gd name="T23" fmla="*/ 19 h 37"/>
                <a:gd name="T24" fmla="*/ 2 w 58"/>
                <a:gd name="T25" fmla="*/ 26 h 37"/>
                <a:gd name="T26" fmla="*/ 12 w 58"/>
                <a:gd name="T27" fmla="*/ 37 h 37"/>
                <a:gd name="T28" fmla="*/ 21 w 58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7">
                  <a:moveTo>
                    <a:pt x="21" y="37"/>
                  </a:moveTo>
                  <a:lnTo>
                    <a:pt x="39" y="37"/>
                  </a:lnTo>
                  <a:lnTo>
                    <a:pt x="47" y="37"/>
                  </a:lnTo>
                  <a:lnTo>
                    <a:pt x="58" y="26"/>
                  </a:lnTo>
                  <a:lnTo>
                    <a:pt x="58" y="19"/>
                  </a:lnTo>
                  <a:lnTo>
                    <a:pt x="58" y="12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12" y="37"/>
                  </a:lnTo>
                  <a:lnTo>
                    <a:pt x="21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802513" y="4230993"/>
              <a:ext cx="30163" cy="19050"/>
            </a:xfrm>
            <a:custGeom>
              <a:avLst/>
              <a:gdLst>
                <a:gd name="T0" fmla="*/ 38 w 58"/>
                <a:gd name="T1" fmla="*/ 0 h 37"/>
                <a:gd name="T2" fmla="*/ 19 w 58"/>
                <a:gd name="T3" fmla="*/ 0 h 37"/>
                <a:gd name="T4" fmla="*/ 12 w 58"/>
                <a:gd name="T5" fmla="*/ 0 h 37"/>
                <a:gd name="T6" fmla="*/ 0 w 58"/>
                <a:gd name="T7" fmla="*/ 12 h 37"/>
                <a:gd name="T8" fmla="*/ 0 w 58"/>
                <a:gd name="T9" fmla="*/ 19 h 37"/>
                <a:gd name="T10" fmla="*/ 0 w 58"/>
                <a:gd name="T11" fmla="*/ 26 h 37"/>
                <a:gd name="T12" fmla="*/ 12 w 58"/>
                <a:gd name="T13" fmla="*/ 37 h 37"/>
                <a:gd name="T14" fmla="*/ 19 w 58"/>
                <a:gd name="T15" fmla="*/ 37 h 37"/>
                <a:gd name="T16" fmla="*/ 38 w 58"/>
                <a:gd name="T17" fmla="*/ 37 h 37"/>
                <a:gd name="T18" fmla="*/ 46 w 58"/>
                <a:gd name="T19" fmla="*/ 37 h 37"/>
                <a:gd name="T20" fmla="*/ 57 w 58"/>
                <a:gd name="T21" fmla="*/ 26 h 37"/>
                <a:gd name="T22" fmla="*/ 58 w 58"/>
                <a:gd name="T23" fmla="*/ 19 h 37"/>
                <a:gd name="T24" fmla="*/ 57 w 58"/>
                <a:gd name="T25" fmla="*/ 12 h 37"/>
                <a:gd name="T26" fmla="*/ 46 w 58"/>
                <a:gd name="T27" fmla="*/ 0 h 37"/>
                <a:gd name="T28" fmla="*/ 38 w 58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37">
                  <a:moveTo>
                    <a:pt x="38" y="0"/>
                  </a:moveTo>
                  <a:lnTo>
                    <a:pt x="19" y="0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12" y="37"/>
                  </a:lnTo>
                  <a:lnTo>
                    <a:pt x="19" y="37"/>
                  </a:lnTo>
                  <a:lnTo>
                    <a:pt x="38" y="37"/>
                  </a:lnTo>
                  <a:lnTo>
                    <a:pt x="46" y="37"/>
                  </a:lnTo>
                  <a:lnTo>
                    <a:pt x="57" y="26"/>
                  </a:lnTo>
                  <a:lnTo>
                    <a:pt x="58" y="19"/>
                  </a:lnTo>
                  <a:lnTo>
                    <a:pt x="57" y="12"/>
                  </a:lnTo>
                  <a:lnTo>
                    <a:pt x="46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842201" y="4230993"/>
              <a:ext cx="30163" cy="19050"/>
            </a:xfrm>
            <a:custGeom>
              <a:avLst/>
              <a:gdLst>
                <a:gd name="T0" fmla="*/ 39 w 57"/>
                <a:gd name="T1" fmla="*/ 0 h 37"/>
                <a:gd name="T2" fmla="*/ 19 w 57"/>
                <a:gd name="T3" fmla="*/ 0 h 37"/>
                <a:gd name="T4" fmla="*/ 11 w 57"/>
                <a:gd name="T5" fmla="*/ 0 h 37"/>
                <a:gd name="T6" fmla="*/ 1 w 57"/>
                <a:gd name="T7" fmla="*/ 12 h 37"/>
                <a:gd name="T8" fmla="*/ 0 w 57"/>
                <a:gd name="T9" fmla="*/ 19 h 37"/>
                <a:gd name="T10" fmla="*/ 1 w 57"/>
                <a:gd name="T11" fmla="*/ 26 h 37"/>
                <a:gd name="T12" fmla="*/ 11 w 57"/>
                <a:gd name="T13" fmla="*/ 37 h 37"/>
                <a:gd name="T14" fmla="*/ 19 w 57"/>
                <a:gd name="T15" fmla="*/ 37 h 37"/>
                <a:gd name="T16" fmla="*/ 39 w 57"/>
                <a:gd name="T17" fmla="*/ 37 h 37"/>
                <a:gd name="T18" fmla="*/ 46 w 57"/>
                <a:gd name="T19" fmla="*/ 37 h 37"/>
                <a:gd name="T20" fmla="*/ 56 w 57"/>
                <a:gd name="T21" fmla="*/ 26 h 37"/>
                <a:gd name="T22" fmla="*/ 57 w 57"/>
                <a:gd name="T23" fmla="*/ 19 h 37"/>
                <a:gd name="T24" fmla="*/ 56 w 57"/>
                <a:gd name="T25" fmla="*/ 12 h 37"/>
                <a:gd name="T26" fmla="*/ 46 w 57"/>
                <a:gd name="T27" fmla="*/ 0 h 37"/>
                <a:gd name="T28" fmla="*/ 39 w 57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37">
                  <a:moveTo>
                    <a:pt x="39" y="0"/>
                  </a:moveTo>
                  <a:lnTo>
                    <a:pt x="19" y="0"/>
                  </a:lnTo>
                  <a:lnTo>
                    <a:pt x="11" y="0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6"/>
                  </a:lnTo>
                  <a:lnTo>
                    <a:pt x="11" y="37"/>
                  </a:lnTo>
                  <a:lnTo>
                    <a:pt x="19" y="37"/>
                  </a:lnTo>
                  <a:lnTo>
                    <a:pt x="39" y="37"/>
                  </a:lnTo>
                  <a:lnTo>
                    <a:pt x="46" y="37"/>
                  </a:lnTo>
                  <a:lnTo>
                    <a:pt x="56" y="26"/>
                  </a:lnTo>
                  <a:lnTo>
                    <a:pt x="57" y="19"/>
                  </a:lnTo>
                  <a:lnTo>
                    <a:pt x="56" y="12"/>
                  </a:lnTo>
                  <a:lnTo>
                    <a:pt x="46" y="0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818388" y="4048431"/>
              <a:ext cx="26988" cy="26988"/>
            </a:xfrm>
            <a:custGeom>
              <a:avLst/>
              <a:gdLst>
                <a:gd name="T0" fmla="*/ 19 w 51"/>
                <a:gd name="T1" fmla="*/ 52 h 52"/>
                <a:gd name="T2" fmla="*/ 26 w 51"/>
                <a:gd name="T3" fmla="*/ 50 h 52"/>
                <a:gd name="T4" fmla="*/ 33 w 51"/>
                <a:gd name="T5" fmla="*/ 46 h 52"/>
                <a:gd name="T6" fmla="*/ 46 w 51"/>
                <a:gd name="T7" fmla="*/ 32 h 52"/>
                <a:gd name="T8" fmla="*/ 51 w 51"/>
                <a:gd name="T9" fmla="*/ 26 h 52"/>
                <a:gd name="T10" fmla="*/ 51 w 51"/>
                <a:gd name="T11" fmla="*/ 11 h 52"/>
                <a:gd name="T12" fmla="*/ 46 w 51"/>
                <a:gd name="T13" fmla="*/ 6 h 52"/>
                <a:gd name="T14" fmla="*/ 40 w 51"/>
                <a:gd name="T15" fmla="*/ 0 h 52"/>
                <a:gd name="T16" fmla="*/ 25 w 51"/>
                <a:gd name="T17" fmla="*/ 0 h 52"/>
                <a:gd name="T18" fmla="*/ 19 w 51"/>
                <a:gd name="T19" fmla="*/ 6 h 52"/>
                <a:gd name="T20" fmla="*/ 6 w 51"/>
                <a:gd name="T21" fmla="*/ 19 h 52"/>
                <a:gd name="T22" fmla="*/ 0 w 51"/>
                <a:gd name="T23" fmla="*/ 24 h 52"/>
                <a:gd name="T24" fmla="*/ 0 w 51"/>
                <a:gd name="T25" fmla="*/ 40 h 52"/>
                <a:gd name="T26" fmla="*/ 6 w 51"/>
                <a:gd name="T27" fmla="*/ 46 h 52"/>
                <a:gd name="T28" fmla="*/ 12 w 51"/>
                <a:gd name="T29" fmla="*/ 50 h 52"/>
                <a:gd name="T30" fmla="*/ 19 w 51"/>
                <a:gd name="T3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2">
                  <a:moveTo>
                    <a:pt x="19" y="52"/>
                  </a:moveTo>
                  <a:lnTo>
                    <a:pt x="26" y="50"/>
                  </a:lnTo>
                  <a:lnTo>
                    <a:pt x="33" y="46"/>
                  </a:lnTo>
                  <a:lnTo>
                    <a:pt x="46" y="32"/>
                  </a:lnTo>
                  <a:lnTo>
                    <a:pt x="51" y="26"/>
                  </a:lnTo>
                  <a:lnTo>
                    <a:pt x="51" y="11"/>
                  </a:lnTo>
                  <a:lnTo>
                    <a:pt x="46" y="6"/>
                  </a:lnTo>
                  <a:lnTo>
                    <a:pt x="40" y="0"/>
                  </a:lnTo>
                  <a:lnTo>
                    <a:pt x="25" y="0"/>
                  </a:lnTo>
                  <a:lnTo>
                    <a:pt x="19" y="6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0" y="40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1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auto">
            <a:xfrm>
              <a:off x="1791401" y="4077006"/>
              <a:ext cx="25400" cy="26988"/>
            </a:xfrm>
            <a:custGeom>
              <a:avLst/>
              <a:gdLst>
                <a:gd name="T0" fmla="*/ 17 w 49"/>
                <a:gd name="T1" fmla="*/ 50 h 50"/>
                <a:gd name="T2" fmla="*/ 24 w 49"/>
                <a:gd name="T3" fmla="*/ 50 h 50"/>
                <a:gd name="T4" fmla="*/ 31 w 49"/>
                <a:gd name="T5" fmla="*/ 46 h 50"/>
                <a:gd name="T6" fmla="*/ 44 w 49"/>
                <a:gd name="T7" fmla="*/ 31 h 50"/>
                <a:gd name="T8" fmla="*/ 49 w 49"/>
                <a:gd name="T9" fmla="*/ 26 h 50"/>
                <a:gd name="T10" fmla="*/ 49 w 49"/>
                <a:gd name="T11" fmla="*/ 11 h 50"/>
                <a:gd name="T12" fmla="*/ 44 w 49"/>
                <a:gd name="T13" fmla="*/ 4 h 50"/>
                <a:gd name="T14" fmla="*/ 39 w 49"/>
                <a:gd name="T15" fmla="*/ 0 h 50"/>
                <a:gd name="T16" fmla="*/ 24 w 49"/>
                <a:gd name="T17" fmla="*/ 0 h 50"/>
                <a:gd name="T18" fmla="*/ 17 w 49"/>
                <a:gd name="T19" fmla="*/ 4 h 50"/>
                <a:gd name="T20" fmla="*/ 4 w 49"/>
                <a:gd name="T21" fmla="*/ 18 h 50"/>
                <a:gd name="T22" fmla="*/ 0 w 49"/>
                <a:gd name="T23" fmla="*/ 24 h 50"/>
                <a:gd name="T24" fmla="*/ 0 w 49"/>
                <a:gd name="T25" fmla="*/ 39 h 50"/>
                <a:gd name="T26" fmla="*/ 4 w 49"/>
                <a:gd name="T27" fmla="*/ 46 h 50"/>
                <a:gd name="T28" fmla="*/ 10 w 49"/>
                <a:gd name="T29" fmla="*/ 50 h 50"/>
                <a:gd name="T30" fmla="*/ 17 w 49"/>
                <a:gd name="T3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0">
                  <a:moveTo>
                    <a:pt x="17" y="50"/>
                  </a:moveTo>
                  <a:lnTo>
                    <a:pt x="24" y="50"/>
                  </a:lnTo>
                  <a:lnTo>
                    <a:pt x="31" y="46"/>
                  </a:lnTo>
                  <a:lnTo>
                    <a:pt x="44" y="31"/>
                  </a:lnTo>
                  <a:lnTo>
                    <a:pt x="49" y="26"/>
                  </a:lnTo>
                  <a:lnTo>
                    <a:pt x="49" y="11"/>
                  </a:lnTo>
                  <a:lnTo>
                    <a:pt x="44" y="4"/>
                  </a:lnTo>
                  <a:lnTo>
                    <a:pt x="39" y="0"/>
                  </a:lnTo>
                  <a:lnTo>
                    <a:pt x="24" y="0"/>
                  </a:lnTo>
                  <a:lnTo>
                    <a:pt x="17" y="4"/>
                  </a:lnTo>
                  <a:lnTo>
                    <a:pt x="4" y="18"/>
                  </a:lnTo>
                  <a:lnTo>
                    <a:pt x="0" y="24"/>
                  </a:lnTo>
                  <a:lnTo>
                    <a:pt x="0" y="39"/>
                  </a:lnTo>
                  <a:lnTo>
                    <a:pt x="4" y="46"/>
                  </a:lnTo>
                  <a:lnTo>
                    <a:pt x="10" y="50"/>
                  </a:lnTo>
                  <a:lnTo>
                    <a:pt x="17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46" name="Freeform 11"/>
            <p:cNvSpPr>
              <a:spLocks/>
            </p:cNvSpPr>
            <p:nvPr/>
          </p:nvSpPr>
          <p:spPr bwMode="auto">
            <a:xfrm>
              <a:off x="1761238" y="4105581"/>
              <a:ext cx="26988" cy="26988"/>
            </a:xfrm>
            <a:custGeom>
              <a:avLst/>
              <a:gdLst>
                <a:gd name="T0" fmla="*/ 19 w 50"/>
                <a:gd name="T1" fmla="*/ 50 h 50"/>
                <a:gd name="T2" fmla="*/ 26 w 50"/>
                <a:gd name="T3" fmla="*/ 50 h 50"/>
                <a:gd name="T4" fmla="*/ 32 w 50"/>
                <a:gd name="T5" fmla="*/ 44 h 50"/>
                <a:gd name="T6" fmla="*/ 46 w 50"/>
                <a:gd name="T7" fmla="*/ 31 h 50"/>
                <a:gd name="T8" fmla="*/ 50 w 50"/>
                <a:gd name="T9" fmla="*/ 25 h 50"/>
                <a:gd name="T10" fmla="*/ 50 w 50"/>
                <a:gd name="T11" fmla="*/ 10 h 50"/>
                <a:gd name="T12" fmla="*/ 46 w 50"/>
                <a:gd name="T13" fmla="*/ 4 h 50"/>
                <a:gd name="T14" fmla="*/ 39 w 50"/>
                <a:gd name="T15" fmla="*/ 0 h 50"/>
                <a:gd name="T16" fmla="*/ 24 w 50"/>
                <a:gd name="T17" fmla="*/ 0 h 50"/>
                <a:gd name="T18" fmla="*/ 19 w 50"/>
                <a:gd name="T19" fmla="*/ 4 h 50"/>
                <a:gd name="T20" fmla="*/ 4 w 50"/>
                <a:gd name="T21" fmla="*/ 17 h 50"/>
                <a:gd name="T22" fmla="*/ 0 w 50"/>
                <a:gd name="T23" fmla="*/ 24 h 50"/>
                <a:gd name="T24" fmla="*/ 0 w 50"/>
                <a:gd name="T25" fmla="*/ 38 h 50"/>
                <a:gd name="T26" fmla="*/ 4 w 50"/>
                <a:gd name="T27" fmla="*/ 44 h 50"/>
                <a:gd name="T28" fmla="*/ 11 w 50"/>
                <a:gd name="T29" fmla="*/ 50 h 50"/>
                <a:gd name="T30" fmla="*/ 19 w 50"/>
                <a:gd name="T3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0">
                  <a:moveTo>
                    <a:pt x="19" y="50"/>
                  </a:moveTo>
                  <a:lnTo>
                    <a:pt x="26" y="50"/>
                  </a:lnTo>
                  <a:lnTo>
                    <a:pt x="32" y="44"/>
                  </a:lnTo>
                  <a:lnTo>
                    <a:pt x="46" y="31"/>
                  </a:lnTo>
                  <a:lnTo>
                    <a:pt x="50" y="25"/>
                  </a:lnTo>
                  <a:lnTo>
                    <a:pt x="50" y="10"/>
                  </a:lnTo>
                  <a:lnTo>
                    <a:pt x="46" y="4"/>
                  </a:lnTo>
                  <a:lnTo>
                    <a:pt x="39" y="0"/>
                  </a:lnTo>
                  <a:lnTo>
                    <a:pt x="24" y="0"/>
                  </a:lnTo>
                  <a:lnTo>
                    <a:pt x="19" y="4"/>
                  </a:lnTo>
                  <a:lnTo>
                    <a:pt x="4" y="17"/>
                  </a:lnTo>
                  <a:lnTo>
                    <a:pt x="0" y="24"/>
                  </a:lnTo>
                  <a:lnTo>
                    <a:pt x="0" y="38"/>
                  </a:lnTo>
                  <a:lnTo>
                    <a:pt x="4" y="44"/>
                  </a:lnTo>
                  <a:lnTo>
                    <a:pt x="11" y="50"/>
                  </a:lnTo>
                  <a:lnTo>
                    <a:pt x="19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47" name="Freeform 12"/>
            <p:cNvSpPr>
              <a:spLocks/>
            </p:cNvSpPr>
            <p:nvPr/>
          </p:nvSpPr>
          <p:spPr bwMode="auto">
            <a:xfrm>
              <a:off x="1799338" y="4156381"/>
              <a:ext cx="31750" cy="23813"/>
            </a:xfrm>
            <a:custGeom>
              <a:avLst/>
              <a:gdLst>
                <a:gd name="T0" fmla="*/ 19 w 58"/>
                <a:gd name="T1" fmla="*/ 45 h 45"/>
                <a:gd name="T2" fmla="*/ 22 w 58"/>
                <a:gd name="T3" fmla="*/ 45 h 45"/>
                <a:gd name="T4" fmla="*/ 25 w 58"/>
                <a:gd name="T5" fmla="*/ 45 h 45"/>
                <a:gd name="T6" fmla="*/ 43 w 58"/>
                <a:gd name="T7" fmla="*/ 38 h 45"/>
                <a:gd name="T8" fmla="*/ 50 w 58"/>
                <a:gd name="T9" fmla="*/ 35 h 45"/>
                <a:gd name="T10" fmla="*/ 58 w 58"/>
                <a:gd name="T11" fmla="*/ 22 h 45"/>
                <a:gd name="T12" fmla="*/ 56 w 58"/>
                <a:gd name="T13" fmla="*/ 15 h 45"/>
                <a:gd name="T14" fmla="*/ 52 w 58"/>
                <a:gd name="T15" fmla="*/ 7 h 45"/>
                <a:gd name="T16" fmla="*/ 39 w 58"/>
                <a:gd name="T17" fmla="*/ 0 h 45"/>
                <a:gd name="T18" fmla="*/ 32 w 58"/>
                <a:gd name="T19" fmla="*/ 2 h 45"/>
                <a:gd name="T20" fmla="*/ 13 w 58"/>
                <a:gd name="T21" fmla="*/ 7 h 45"/>
                <a:gd name="T22" fmla="*/ 6 w 58"/>
                <a:gd name="T23" fmla="*/ 12 h 45"/>
                <a:gd name="T24" fmla="*/ 0 w 58"/>
                <a:gd name="T25" fmla="*/ 25 h 45"/>
                <a:gd name="T26" fmla="*/ 1 w 58"/>
                <a:gd name="T27" fmla="*/ 32 h 45"/>
                <a:gd name="T28" fmla="*/ 3 w 58"/>
                <a:gd name="T29" fmla="*/ 38 h 45"/>
                <a:gd name="T30" fmla="*/ 13 w 58"/>
                <a:gd name="T31" fmla="*/ 45 h 45"/>
                <a:gd name="T32" fmla="*/ 19 w 58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5">
                  <a:moveTo>
                    <a:pt x="19" y="45"/>
                  </a:moveTo>
                  <a:lnTo>
                    <a:pt x="22" y="45"/>
                  </a:lnTo>
                  <a:lnTo>
                    <a:pt x="25" y="45"/>
                  </a:lnTo>
                  <a:lnTo>
                    <a:pt x="43" y="38"/>
                  </a:lnTo>
                  <a:lnTo>
                    <a:pt x="50" y="35"/>
                  </a:lnTo>
                  <a:lnTo>
                    <a:pt x="58" y="22"/>
                  </a:lnTo>
                  <a:lnTo>
                    <a:pt x="56" y="15"/>
                  </a:lnTo>
                  <a:lnTo>
                    <a:pt x="52" y="7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13" y="7"/>
                  </a:lnTo>
                  <a:lnTo>
                    <a:pt x="6" y="12"/>
                  </a:lnTo>
                  <a:lnTo>
                    <a:pt x="0" y="25"/>
                  </a:lnTo>
                  <a:lnTo>
                    <a:pt x="1" y="32"/>
                  </a:lnTo>
                  <a:lnTo>
                    <a:pt x="3" y="38"/>
                  </a:lnTo>
                  <a:lnTo>
                    <a:pt x="13" y="45"/>
                  </a:lnTo>
                  <a:lnTo>
                    <a:pt x="19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1761238" y="4170668"/>
              <a:ext cx="30163" cy="22225"/>
            </a:xfrm>
            <a:custGeom>
              <a:avLst/>
              <a:gdLst>
                <a:gd name="T0" fmla="*/ 32 w 58"/>
                <a:gd name="T1" fmla="*/ 1 h 44"/>
                <a:gd name="T2" fmla="*/ 13 w 58"/>
                <a:gd name="T3" fmla="*/ 7 h 44"/>
                <a:gd name="T4" fmla="*/ 8 w 58"/>
                <a:gd name="T5" fmla="*/ 11 h 44"/>
                <a:gd name="T6" fmla="*/ 0 w 58"/>
                <a:gd name="T7" fmla="*/ 24 h 44"/>
                <a:gd name="T8" fmla="*/ 2 w 58"/>
                <a:gd name="T9" fmla="*/ 31 h 44"/>
                <a:gd name="T10" fmla="*/ 5 w 58"/>
                <a:gd name="T11" fmla="*/ 37 h 44"/>
                <a:gd name="T12" fmla="*/ 15 w 58"/>
                <a:gd name="T13" fmla="*/ 44 h 44"/>
                <a:gd name="T14" fmla="*/ 21 w 58"/>
                <a:gd name="T15" fmla="*/ 44 h 44"/>
                <a:gd name="T16" fmla="*/ 24 w 58"/>
                <a:gd name="T17" fmla="*/ 44 h 44"/>
                <a:gd name="T18" fmla="*/ 26 w 58"/>
                <a:gd name="T19" fmla="*/ 44 h 44"/>
                <a:gd name="T20" fmla="*/ 45 w 58"/>
                <a:gd name="T21" fmla="*/ 37 h 44"/>
                <a:gd name="T22" fmla="*/ 51 w 58"/>
                <a:gd name="T23" fmla="*/ 34 h 44"/>
                <a:gd name="T24" fmla="*/ 58 w 58"/>
                <a:gd name="T25" fmla="*/ 21 h 44"/>
                <a:gd name="T26" fmla="*/ 57 w 58"/>
                <a:gd name="T27" fmla="*/ 13 h 44"/>
                <a:gd name="T28" fmla="*/ 54 w 58"/>
                <a:gd name="T29" fmla="*/ 7 h 44"/>
                <a:gd name="T30" fmla="*/ 39 w 58"/>
                <a:gd name="T31" fmla="*/ 0 h 44"/>
                <a:gd name="T32" fmla="*/ 32 w 58"/>
                <a:gd name="T3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4">
                  <a:moveTo>
                    <a:pt x="32" y="1"/>
                  </a:moveTo>
                  <a:lnTo>
                    <a:pt x="13" y="7"/>
                  </a:lnTo>
                  <a:lnTo>
                    <a:pt x="8" y="11"/>
                  </a:lnTo>
                  <a:lnTo>
                    <a:pt x="0" y="24"/>
                  </a:lnTo>
                  <a:lnTo>
                    <a:pt x="2" y="31"/>
                  </a:lnTo>
                  <a:lnTo>
                    <a:pt x="5" y="3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26" y="44"/>
                  </a:lnTo>
                  <a:lnTo>
                    <a:pt x="45" y="37"/>
                  </a:lnTo>
                  <a:lnTo>
                    <a:pt x="51" y="34"/>
                  </a:lnTo>
                  <a:lnTo>
                    <a:pt x="58" y="21"/>
                  </a:lnTo>
                  <a:lnTo>
                    <a:pt x="57" y="13"/>
                  </a:lnTo>
                  <a:lnTo>
                    <a:pt x="54" y="7"/>
                  </a:lnTo>
                  <a:lnTo>
                    <a:pt x="39" y="0"/>
                  </a:lnTo>
                  <a:lnTo>
                    <a:pt x="3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1837438" y="4143681"/>
              <a:ext cx="31750" cy="23813"/>
            </a:xfrm>
            <a:custGeom>
              <a:avLst/>
              <a:gdLst>
                <a:gd name="T0" fmla="*/ 2 w 58"/>
                <a:gd name="T1" fmla="*/ 31 h 44"/>
                <a:gd name="T2" fmla="*/ 4 w 58"/>
                <a:gd name="T3" fmla="*/ 37 h 44"/>
                <a:gd name="T4" fmla="*/ 15 w 58"/>
                <a:gd name="T5" fmla="*/ 44 h 44"/>
                <a:gd name="T6" fmla="*/ 20 w 58"/>
                <a:gd name="T7" fmla="*/ 44 h 44"/>
                <a:gd name="T8" fmla="*/ 23 w 58"/>
                <a:gd name="T9" fmla="*/ 44 h 44"/>
                <a:gd name="T10" fmla="*/ 26 w 58"/>
                <a:gd name="T11" fmla="*/ 44 h 44"/>
                <a:gd name="T12" fmla="*/ 45 w 58"/>
                <a:gd name="T13" fmla="*/ 39 h 44"/>
                <a:gd name="T14" fmla="*/ 52 w 58"/>
                <a:gd name="T15" fmla="*/ 34 h 44"/>
                <a:gd name="T16" fmla="*/ 58 w 58"/>
                <a:gd name="T17" fmla="*/ 21 h 44"/>
                <a:gd name="T18" fmla="*/ 56 w 58"/>
                <a:gd name="T19" fmla="*/ 14 h 44"/>
                <a:gd name="T20" fmla="*/ 53 w 58"/>
                <a:gd name="T21" fmla="*/ 7 h 44"/>
                <a:gd name="T22" fmla="*/ 40 w 58"/>
                <a:gd name="T23" fmla="*/ 0 h 44"/>
                <a:gd name="T24" fmla="*/ 32 w 58"/>
                <a:gd name="T25" fmla="*/ 1 h 44"/>
                <a:gd name="T26" fmla="*/ 15 w 58"/>
                <a:gd name="T27" fmla="*/ 7 h 44"/>
                <a:gd name="T28" fmla="*/ 7 w 58"/>
                <a:gd name="T29" fmla="*/ 11 h 44"/>
                <a:gd name="T30" fmla="*/ 0 w 58"/>
                <a:gd name="T31" fmla="*/ 24 h 44"/>
                <a:gd name="T32" fmla="*/ 2 w 58"/>
                <a:gd name="T33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4">
                  <a:moveTo>
                    <a:pt x="2" y="31"/>
                  </a:moveTo>
                  <a:lnTo>
                    <a:pt x="4" y="37"/>
                  </a:lnTo>
                  <a:lnTo>
                    <a:pt x="15" y="44"/>
                  </a:lnTo>
                  <a:lnTo>
                    <a:pt x="20" y="44"/>
                  </a:lnTo>
                  <a:lnTo>
                    <a:pt x="23" y="44"/>
                  </a:lnTo>
                  <a:lnTo>
                    <a:pt x="26" y="44"/>
                  </a:lnTo>
                  <a:lnTo>
                    <a:pt x="45" y="39"/>
                  </a:lnTo>
                  <a:lnTo>
                    <a:pt x="52" y="34"/>
                  </a:lnTo>
                  <a:lnTo>
                    <a:pt x="58" y="21"/>
                  </a:lnTo>
                  <a:lnTo>
                    <a:pt x="56" y="14"/>
                  </a:lnTo>
                  <a:lnTo>
                    <a:pt x="53" y="7"/>
                  </a:lnTo>
                  <a:lnTo>
                    <a:pt x="40" y="0"/>
                  </a:lnTo>
                  <a:lnTo>
                    <a:pt x="32" y="1"/>
                  </a:lnTo>
                  <a:lnTo>
                    <a:pt x="15" y="7"/>
                  </a:lnTo>
                  <a:lnTo>
                    <a:pt x="7" y="11"/>
                  </a:lnTo>
                  <a:lnTo>
                    <a:pt x="0" y="24"/>
                  </a:lnTo>
                  <a:lnTo>
                    <a:pt x="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1761238" y="4348468"/>
              <a:ext cx="26988" cy="28575"/>
            </a:xfrm>
            <a:custGeom>
              <a:avLst/>
              <a:gdLst>
                <a:gd name="T0" fmla="*/ 32 w 50"/>
                <a:gd name="T1" fmla="*/ 6 h 52"/>
                <a:gd name="T2" fmla="*/ 26 w 50"/>
                <a:gd name="T3" fmla="*/ 0 h 52"/>
                <a:gd name="T4" fmla="*/ 11 w 50"/>
                <a:gd name="T5" fmla="*/ 0 h 52"/>
                <a:gd name="T6" fmla="*/ 4 w 50"/>
                <a:gd name="T7" fmla="*/ 6 h 52"/>
                <a:gd name="T8" fmla="*/ 0 w 50"/>
                <a:gd name="T9" fmla="*/ 12 h 52"/>
                <a:gd name="T10" fmla="*/ 0 w 50"/>
                <a:gd name="T11" fmla="*/ 26 h 52"/>
                <a:gd name="T12" fmla="*/ 4 w 50"/>
                <a:gd name="T13" fmla="*/ 34 h 52"/>
                <a:gd name="T14" fmla="*/ 19 w 50"/>
                <a:gd name="T15" fmla="*/ 47 h 52"/>
                <a:gd name="T16" fmla="*/ 24 w 50"/>
                <a:gd name="T17" fmla="*/ 51 h 52"/>
                <a:gd name="T18" fmla="*/ 32 w 50"/>
                <a:gd name="T19" fmla="*/ 52 h 52"/>
                <a:gd name="T20" fmla="*/ 39 w 50"/>
                <a:gd name="T21" fmla="*/ 51 h 52"/>
                <a:gd name="T22" fmla="*/ 46 w 50"/>
                <a:gd name="T23" fmla="*/ 47 h 52"/>
                <a:gd name="T24" fmla="*/ 50 w 50"/>
                <a:gd name="T25" fmla="*/ 41 h 52"/>
                <a:gd name="T26" fmla="*/ 50 w 50"/>
                <a:gd name="T27" fmla="*/ 25 h 52"/>
                <a:gd name="T28" fmla="*/ 46 w 50"/>
                <a:gd name="T29" fmla="*/ 19 h 52"/>
                <a:gd name="T30" fmla="*/ 32 w 50"/>
                <a:gd name="T31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2">
                  <a:moveTo>
                    <a:pt x="32" y="6"/>
                  </a:moveTo>
                  <a:lnTo>
                    <a:pt x="26" y="0"/>
                  </a:lnTo>
                  <a:lnTo>
                    <a:pt x="11" y="0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4" y="34"/>
                  </a:lnTo>
                  <a:lnTo>
                    <a:pt x="19" y="47"/>
                  </a:lnTo>
                  <a:lnTo>
                    <a:pt x="24" y="51"/>
                  </a:lnTo>
                  <a:lnTo>
                    <a:pt x="32" y="52"/>
                  </a:lnTo>
                  <a:lnTo>
                    <a:pt x="39" y="51"/>
                  </a:lnTo>
                  <a:lnTo>
                    <a:pt x="46" y="47"/>
                  </a:lnTo>
                  <a:lnTo>
                    <a:pt x="50" y="41"/>
                  </a:lnTo>
                  <a:lnTo>
                    <a:pt x="50" y="25"/>
                  </a:lnTo>
                  <a:lnTo>
                    <a:pt x="46" y="19"/>
                  </a:lnTo>
                  <a:lnTo>
                    <a:pt x="32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1791401" y="4378631"/>
              <a:ext cx="25400" cy="26988"/>
            </a:xfrm>
            <a:custGeom>
              <a:avLst/>
              <a:gdLst>
                <a:gd name="T0" fmla="*/ 31 w 49"/>
                <a:gd name="T1" fmla="*/ 5 h 52"/>
                <a:gd name="T2" fmla="*/ 24 w 49"/>
                <a:gd name="T3" fmla="*/ 0 h 52"/>
                <a:gd name="T4" fmla="*/ 10 w 49"/>
                <a:gd name="T5" fmla="*/ 0 h 52"/>
                <a:gd name="T6" fmla="*/ 4 w 49"/>
                <a:gd name="T7" fmla="*/ 5 h 52"/>
                <a:gd name="T8" fmla="*/ 0 w 49"/>
                <a:gd name="T9" fmla="*/ 12 h 52"/>
                <a:gd name="T10" fmla="*/ 0 w 49"/>
                <a:gd name="T11" fmla="*/ 26 h 52"/>
                <a:gd name="T12" fmla="*/ 4 w 49"/>
                <a:gd name="T13" fmla="*/ 32 h 52"/>
                <a:gd name="T14" fmla="*/ 17 w 49"/>
                <a:gd name="T15" fmla="*/ 46 h 52"/>
                <a:gd name="T16" fmla="*/ 24 w 49"/>
                <a:gd name="T17" fmla="*/ 51 h 52"/>
                <a:gd name="T18" fmla="*/ 31 w 49"/>
                <a:gd name="T19" fmla="*/ 52 h 52"/>
                <a:gd name="T20" fmla="*/ 39 w 49"/>
                <a:gd name="T21" fmla="*/ 51 h 52"/>
                <a:gd name="T22" fmla="*/ 44 w 49"/>
                <a:gd name="T23" fmla="*/ 46 h 52"/>
                <a:gd name="T24" fmla="*/ 49 w 49"/>
                <a:gd name="T25" fmla="*/ 39 h 52"/>
                <a:gd name="T26" fmla="*/ 49 w 49"/>
                <a:gd name="T27" fmla="*/ 25 h 52"/>
                <a:gd name="T28" fmla="*/ 44 w 49"/>
                <a:gd name="T29" fmla="*/ 19 h 52"/>
                <a:gd name="T30" fmla="*/ 31 w 49"/>
                <a:gd name="T31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52">
                  <a:moveTo>
                    <a:pt x="31" y="5"/>
                  </a:moveTo>
                  <a:lnTo>
                    <a:pt x="24" y="0"/>
                  </a:lnTo>
                  <a:lnTo>
                    <a:pt x="10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0" y="26"/>
                  </a:lnTo>
                  <a:lnTo>
                    <a:pt x="4" y="32"/>
                  </a:lnTo>
                  <a:lnTo>
                    <a:pt x="17" y="46"/>
                  </a:lnTo>
                  <a:lnTo>
                    <a:pt x="24" y="51"/>
                  </a:lnTo>
                  <a:lnTo>
                    <a:pt x="31" y="52"/>
                  </a:lnTo>
                  <a:lnTo>
                    <a:pt x="39" y="51"/>
                  </a:lnTo>
                  <a:lnTo>
                    <a:pt x="44" y="46"/>
                  </a:lnTo>
                  <a:lnTo>
                    <a:pt x="49" y="39"/>
                  </a:lnTo>
                  <a:lnTo>
                    <a:pt x="49" y="25"/>
                  </a:lnTo>
                  <a:lnTo>
                    <a:pt x="44" y="19"/>
                  </a:lnTo>
                  <a:lnTo>
                    <a:pt x="31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1818388" y="4407206"/>
              <a:ext cx="26988" cy="26988"/>
            </a:xfrm>
            <a:custGeom>
              <a:avLst/>
              <a:gdLst>
                <a:gd name="T0" fmla="*/ 33 w 51"/>
                <a:gd name="T1" fmla="*/ 4 h 50"/>
                <a:gd name="T2" fmla="*/ 26 w 51"/>
                <a:gd name="T3" fmla="*/ 0 h 50"/>
                <a:gd name="T4" fmla="*/ 12 w 51"/>
                <a:gd name="T5" fmla="*/ 0 h 50"/>
                <a:gd name="T6" fmla="*/ 6 w 51"/>
                <a:gd name="T7" fmla="*/ 4 h 50"/>
                <a:gd name="T8" fmla="*/ 0 w 51"/>
                <a:gd name="T9" fmla="*/ 10 h 50"/>
                <a:gd name="T10" fmla="*/ 0 w 51"/>
                <a:gd name="T11" fmla="*/ 26 h 50"/>
                <a:gd name="T12" fmla="*/ 6 w 51"/>
                <a:gd name="T13" fmla="*/ 32 h 50"/>
                <a:gd name="T14" fmla="*/ 19 w 51"/>
                <a:gd name="T15" fmla="*/ 45 h 50"/>
                <a:gd name="T16" fmla="*/ 25 w 51"/>
                <a:gd name="T17" fmla="*/ 50 h 50"/>
                <a:gd name="T18" fmla="*/ 33 w 51"/>
                <a:gd name="T19" fmla="*/ 50 h 50"/>
                <a:gd name="T20" fmla="*/ 40 w 51"/>
                <a:gd name="T21" fmla="*/ 50 h 50"/>
                <a:gd name="T22" fmla="*/ 46 w 51"/>
                <a:gd name="T23" fmla="*/ 45 h 50"/>
                <a:gd name="T24" fmla="*/ 51 w 51"/>
                <a:gd name="T25" fmla="*/ 39 h 50"/>
                <a:gd name="T26" fmla="*/ 51 w 51"/>
                <a:gd name="T27" fmla="*/ 25 h 50"/>
                <a:gd name="T28" fmla="*/ 46 w 51"/>
                <a:gd name="T29" fmla="*/ 19 h 50"/>
                <a:gd name="T30" fmla="*/ 33 w 51"/>
                <a:gd name="T31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50">
                  <a:moveTo>
                    <a:pt x="33" y="4"/>
                  </a:moveTo>
                  <a:lnTo>
                    <a:pt x="26" y="0"/>
                  </a:lnTo>
                  <a:lnTo>
                    <a:pt x="12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26"/>
                  </a:lnTo>
                  <a:lnTo>
                    <a:pt x="6" y="32"/>
                  </a:lnTo>
                  <a:lnTo>
                    <a:pt x="19" y="45"/>
                  </a:lnTo>
                  <a:lnTo>
                    <a:pt x="25" y="50"/>
                  </a:lnTo>
                  <a:lnTo>
                    <a:pt x="33" y="50"/>
                  </a:lnTo>
                  <a:lnTo>
                    <a:pt x="40" y="50"/>
                  </a:lnTo>
                  <a:lnTo>
                    <a:pt x="46" y="45"/>
                  </a:lnTo>
                  <a:lnTo>
                    <a:pt x="51" y="39"/>
                  </a:lnTo>
                  <a:lnTo>
                    <a:pt x="51" y="25"/>
                  </a:lnTo>
                  <a:lnTo>
                    <a:pt x="46" y="19"/>
                  </a:lnTo>
                  <a:lnTo>
                    <a:pt x="3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3" name="Freeform 18"/>
            <p:cNvSpPr>
              <a:spLocks/>
            </p:cNvSpPr>
            <p:nvPr/>
          </p:nvSpPr>
          <p:spPr bwMode="auto">
            <a:xfrm>
              <a:off x="1761238" y="4288143"/>
              <a:ext cx="30163" cy="23813"/>
            </a:xfrm>
            <a:custGeom>
              <a:avLst/>
              <a:gdLst>
                <a:gd name="T0" fmla="*/ 45 w 58"/>
                <a:gd name="T1" fmla="*/ 7 h 45"/>
                <a:gd name="T2" fmla="*/ 26 w 58"/>
                <a:gd name="T3" fmla="*/ 2 h 45"/>
                <a:gd name="T4" fmla="*/ 19 w 58"/>
                <a:gd name="T5" fmla="*/ 0 h 45"/>
                <a:gd name="T6" fmla="*/ 5 w 58"/>
                <a:gd name="T7" fmla="*/ 6 h 45"/>
                <a:gd name="T8" fmla="*/ 2 w 58"/>
                <a:gd name="T9" fmla="*/ 13 h 45"/>
                <a:gd name="T10" fmla="*/ 0 w 58"/>
                <a:gd name="T11" fmla="*/ 20 h 45"/>
                <a:gd name="T12" fmla="*/ 8 w 58"/>
                <a:gd name="T13" fmla="*/ 33 h 45"/>
                <a:gd name="T14" fmla="*/ 13 w 58"/>
                <a:gd name="T15" fmla="*/ 38 h 45"/>
                <a:gd name="T16" fmla="*/ 32 w 58"/>
                <a:gd name="T17" fmla="*/ 43 h 45"/>
                <a:gd name="T18" fmla="*/ 35 w 58"/>
                <a:gd name="T19" fmla="*/ 45 h 45"/>
                <a:gd name="T20" fmla="*/ 38 w 58"/>
                <a:gd name="T21" fmla="*/ 45 h 45"/>
                <a:gd name="T22" fmla="*/ 44 w 58"/>
                <a:gd name="T23" fmla="*/ 43 h 45"/>
                <a:gd name="T24" fmla="*/ 54 w 58"/>
                <a:gd name="T25" fmla="*/ 38 h 45"/>
                <a:gd name="T26" fmla="*/ 57 w 58"/>
                <a:gd name="T27" fmla="*/ 32 h 45"/>
                <a:gd name="T28" fmla="*/ 58 w 58"/>
                <a:gd name="T29" fmla="*/ 23 h 45"/>
                <a:gd name="T30" fmla="*/ 51 w 58"/>
                <a:gd name="T31" fmla="*/ 10 h 45"/>
                <a:gd name="T32" fmla="*/ 45 w 58"/>
                <a:gd name="T33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5">
                  <a:moveTo>
                    <a:pt x="45" y="7"/>
                  </a:moveTo>
                  <a:lnTo>
                    <a:pt x="26" y="2"/>
                  </a:lnTo>
                  <a:lnTo>
                    <a:pt x="19" y="0"/>
                  </a:lnTo>
                  <a:lnTo>
                    <a:pt x="5" y="6"/>
                  </a:lnTo>
                  <a:lnTo>
                    <a:pt x="2" y="13"/>
                  </a:lnTo>
                  <a:lnTo>
                    <a:pt x="0" y="20"/>
                  </a:lnTo>
                  <a:lnTo>
                    <a:pt x="8" y="33"/>
                  </a:lnTo>
                  <a:lnTo>
                    <a:pt x="13" y="38"/>
                  </a:lnTo>
                  <a:lnTo>
                    <a:pt x="32" y="43"/>
                  </a:lnTo>
                  <a:lnTo>
                    <a:pt x="35" y="45"/>
                  </a:lnTo>
                  <a:lnTo>
                    <a:pt x="38" y="45"/>
                  </a:lnTo>
                  <a:lnTo>
                    <a:pt x="44" y="43"/>
                  </a:lnTo>
                  <a:lnTo>
                    <a:pt x="54" y="38"/>
                  </a:lnTo>
                  <a:lnTo>
                    <a:pt x="57" y="32"/>
                  </a:lnTo>
                  <a:lnTo>
                    <a:pt x="58" y="23"/>
                  </a:lnTo>
                  <a:lnTo>
                    <a:pt x="51" y="10"/>
                  </a:lnTo>
                  <a:lnTo>
                    <a:pt x="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4" name="Freeform 19"/>
            <p:cNvSpPr>
              <a:spLocks/>
            </p:cNvSpPr>
            <p:nvPr/>
          </p:nvSpPr>
          <p:spPr bwMode="auto">
            <a:xfrm>
              <a:off x="1799338" y="4300843"/>
              <a:ext cx="31750" cy="23813"/>
            </a:xfrm>
            <a:custGeom>
              <a:avLst/>
              <a:gdLst>
                <a:gd name="T0" fmla="*/ 13 w 58"/>
                <a:gd name="T1" fmla="*/ 39 h 46"/>
                <a:gd name="T2" fmla="*/ 32 w 58"/>
                <a:gd name="T3" fmla="*/ 45 h 46"/>
                <a:gd name="T4" fmla="*/ 35 w 58"/>
                <a:gd name="T5" fmla="*/ 45 h 46"/>
                <a:gd name="T6" fmla="*/ 38 w 58"/>
                <a:gd name="T7" fmla="*/ 46 h 46"/>
                <a:gd name="T8" fmla="*/ 43 w 58"/>
                <a:gd name="T9" fmla="*/ 45 h 46"/>
                <a:gd name="T10" fmla="*/ 53 w 58"/>
                <a:gd name="T11" fmla="*/ 38 h 46"/>
                <a:gd name="T12" fmla="*/ 56 w 58"/>
                <a:gd name="T13" fmla="*/ 32 h 46"/>
                <a:gd name="T14" fmla="*/ 58 w 58"/>
                <a:gd name="T15" fmla="*/ 25 h 46"/>
                <a:gd name="T16" fmla="*/ 50 w 58"/>
                <a:gd name="T17" fmla="*/ 12 h 46"/>
                <a:gd name="T18" fmla="*/ 43 w 58"/>
                <a:gd name="T19" fmla="*/ 9 h 46"/>
                <a:gd name="T20" fmla="*/ 25 w 58"/>
                <a:gd name="T21" fmla="*/ 2 h 46"/>
                <a:gd name="T22" fmla="*/ 17 w 58"/>
                <a:gd name="T23" fmla="*/ 0 h 46"/>
                <a:gd name="T24" fmla="*/ 4 w 58"/>
                <a:gd name="T25" fmla="*/ 7 h 46"/>
                <a:gd name="T26" fmla="*/ 1 w 58"/>
                <a:gd name="T27" fmla="*/ 15 h 46"/>
                <a:gd name="T28" fmla="*/ 0 w 58"/>
                <a:gd name="T29" fmla="*/ 22 h 46"/>
                <a:gd name="T30" fmla="*/ 6 w 58"/>
                <a:gd name="T31" fmla="*/ 35 h 46"/>
                <a:gd name="T32" fmla="*/ 13 w 58"/>
                <a:gd name="T33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6">
                  <a:moveTo>
                    <a:pt x="13" y="39"/>
                  </a:moveTo>
                  <a:lnTo>
                    <a:pt x="32" y="45"/>
                  </a:lnTo>
                  <a:lnTo>
                    <a:pt x="35" y="45"/>
                  </a:lnTo>
                  <a:lnTo>
                    <a:pt x="38" y="46"/>
                  </a:lnTo>
                  <a:lnTo>
                    <a:pt x="43" y="45"/>
                  </a:lnTo>
                  <a:lnTo>
                    <a:pt x="53" y="38"/>
                  </a:lnTo>
                  <a:lnTo>
                    <a:pt x="56" y="32"/>
                  </a:lnTo>
                  <a:lnTo>
                    <a:pt x="58" y="25"/>
                  </a:lnTo>
                  <a:lnTo>
                    <a:pt x="50" y="12"/>
                  </a:lnTo>
                  <a:lnTo>
                    <a:pt x="43" y="9"/>
                  </a:lnTo>
                  <a:lnTo>
                    <a:pt x="25" y="2"/>
                  </a:lnTo>
                  <a:lnTo>
                    <a:pt x="17" y="0"/>
                  </a:lnTo>
                  <a:lnTo>
                    <a:pt x="4" y="7"/>
                  </a:lnTo>
                  <a:lnTo>
                    <a:pt x="1" y="15"/>
                  </a:lnTo>
                  <a:lnTo>
                    <a:pt x="0" y="22"/>
                  </a:lnTo>
                  <a:lnTo>
                    <a:pt x="6" y="35"/>
                  </a:lnTo>
                  <a:lnTo>
                    <a:pt x="13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auto">
            <a:xfrm>
              <a:off x="1837438" y="4313543"/>
              <a:ext cx="31750" cy="23813"/>
            </a:xfrm>
            <a:custGeom>
              <a:avLst/>
              <a:gdLst>
                <a:gd name="T0" fmla="*/ 45 w 58"/>
                <a:gd name="T1" fmla="*/ 7 h 44"/>
                <a:gd name="T2" fmla="*/ 26 w 58"/>
                <a:gd name="T3" fmla="*/ 1 h 44"/>
                <a:gd name="T4" fmla="*/ 19 w 58"/>
                <a:gd name="T5" fmla="*/ 0 h 44"/>
                <a:gd name="T6" fmla="*/ 6 w 58"/>
                <a:gd name="T7" fmla="*/ 7 h 44"/>
                <a:gd name="T8" fmla="*/ 2 w 58"/>
                <a:gd name="T9" fmla="*/ 14 h 44"/>
                <a:gd name="T10" fmla="*/ 0 w 58"/>
                <a:gd name="T11" fmla="*/ 21 h 44"/>
                <a:gd name="T12" fmla="*/ 7 w 58"/>
                <a:gd name="T13" fmla="*/ 34 h 44"/>
                <a:gd name="T14" fmla="*/ 15 w 58"/>
                <a:gd name="T15" fmla="*/ 39 h 44"/>
                <a:gd name="T16" fmla="*/ 32 w 58"/>
                <a:gd name="T17" fmla="*/ 44 h 44"/>
                <a:gd name="T18" fmla="*/ 35 w 58"/>
                <a:gd name="T19" fmla="*/ 44 h 44"/>
                <a:gd name="T20" fmla="*/ 39 w 58"/>
                <a:gd name="T21" fmla="*/ 44 h 44"/>
                <a:gd name="T22" fmla="*/ 45 w 58"/>
                <a:gd name="T23" fmla="*/ 44 h 44"/>
                <a:gd name="T24" fmla="*/ 53 w 58"/>
                <a:gd name="T25" fmla="*/ 37 h 44"/>
                <a:gd name="T26" fmla="*/ 56 w 58"/>
                <a:gd name="T27" fmla="*/ 31 h 44"/>
                <a:gd name="T28" fmla="*/ 58 w 58"/>
                <a:gd name="T29" fmla="*/ 24 h 44"/>
                <a:gd name="T30" fmla="*/ 52 w 58"/>
                <a:gd name="T31" fmla="*/ 11 h 44"/>
                <a:gd name="T32" fmla="*/ 45 w 58"/>
                <a:gd name="T33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4">
                  <a:moveTo>
                    <a:pt x="45" y="7"/>
                  </a:moveTo>
                  <a:lnTo>
                    <a:pt x="26" y="1"/>
                  </a:lnTo>
                  <a:lnTo>
                    <a:pt x="19" y="0"/>
                  </a:lnTo>
                  <a:lnTo>
                    <a:pt x="6" y="7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7" y="34"/>
                  </a:lnTo>
                  <a:lnTo>
                    <a:pt x="15" y="39"/>
                  </a:lnTo>
                  <a:lnTo>
                    <a:pt x="32" y="44"/>
                  </a:lnTo>
                  <a:lnTo>
                    <a:pt x="35" y="44"/>
                  </a:lnTo>
                  <a:lnTo>
                    <a:pt x="39" y="44"/>
                  </a:lnTo>
                  <a:lnTo>
                    <a:pt x="45" y="44"/>
                  </a:lnTo>
                  <a:lnTo>
                    <a:pt x="53" y="37"/>
                  </a:lnTo>
                  <a:lnTo>
                    <a:pt x="56" y="31"/>
                  </a:lnTo>
                  <a:lnTo>
                    <a:pt x="58" y="24"/>
                  </a:lnTo>
                  <a:lnTo>
                    <a:pt x="52" y="11"/>
                  </a:lnTo>
                  <a:lnTo>
                    <a:pt x="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grpSp>
        <p:nvGrpSpPr>
          <p:cNvPr id="68" name="Group 67"/>
          <p:cNvGrpSpPr>
            <a:grpSpLocks noChangeAspect="1"/>
          </p:cNvGrpSpPr>
          <p:nvPr/>
        </p:nvGrpSpPr>
        <p:grpSpPr>
          <a:xfrm>
            <a:off x="4096374" y="2292878"/>
            <a:ext cx="789936" cy="792000"/>
            <a:chOff x="5120881" y="329180"/>
            <a:chExt cx="608013" cy="609601"/>
          </a:xfrm>
          <a:solidFill>
            <a:schemeClr val="bg1"/>
          </a:solidFill>
        </p:grpSpPr>
        <p:sp>
          <p:nvSpPr>
            <p:cNvPr id="63" name="Freeform 24"/>
            <p:cNvSpPr>
              <a:spLocks noEditPoints="1"/>
            </p:cNvSpPr>
            <p:nvPr/>
          </p:nvSpPr>
          <p:spPr bwMode="auto">
            <a:xfrm>
              <a:off x="5628881" y="441893"/>
              <a:ext cx="100013" cy="496888"/>
            </a:xfrm>
            <a:custGeom>
              <a:avLst/>
              <a:gdLst>
                <a:gd name="T0" fmla="*/ 0 w 191"/>
                <a:gd name="T1" fmla="*/ 37 h 941"/>
                <a:gd name="T2" fmla="*/ 0 w 191"/>
                <a:gd name="T3" fmla="*/ 754 h 941"/>
                <a:gd name="T4" fmla="*/ 76 w 191"/>
                <a:gd name="T5" fmla="*/ 890 h 941"/>
                <a:gd name="T6" fmla="*/ 76 w 191"/>
                <a:gd name="T7" fmla="*/ 923 h 941"/>
                <a:gd name="T8" fmla="*/ 78 w 191"/>
                <a:gd name="T9" fmla="*/ 930 h 941"/>
                <a:gd name="T10" fmla="*/ 88 w 191"/>
                <a:gd name="T11" fmla="*/ 940 h 941"/>
                <a:gd name="T12" fmla="*/ 95 w 191"/>
                <a:gd name="T13" fmla="*/ 941 h 941"/>
                <a:gd name="T14" fmla="*/ 104 w 191"/>
                <a:gd name="T15" fmla="*/ 940 h 941"/>
                <a:gd name="T16" fmla="*/ 114 w 191"/>
                <a:gd name="T17" fmla="*/ 930 h 941"/>
                <a:gd name="T18" fmla="*/ 115 w 191"/>
                <a:gd name="T19" fmla="*/ 923 h 941"/>
                <a:gd name="T20" fmla="*/ 115 w 191"/>
                <a:gd name="T21" fmla="*/ 890 h 941"/>
                <a:gd name="T22" fmla="*/ 191 w 191"/>
                <a:gd name="T23" fmla="*/ 754 h 941"/>
                <a:gd name="T24" fmla="*/ 191 w 191"/>
                <a:gd name="T25" fmla="*/ 37 h 941"/>
                <a:gd name="T26" fmla="*/ 191 w 191"/>
                <a:gd name="T27" fmla="*/ 0 h 941"/>
                <a:gd name="T28" fmla="*/ 0 w 191"/>
                <a:gd name="T29" fmla="*/ 0 h 941"/>
                <a:gd name="T30" fmla="*/ 0 w 191"/>
                <a:gd name="T31" fmla="*/ 37 h 941"/>
                <a:gd name="T32" fmla="*/ 140 w 191"/>
                <a:gd name="T33" fmla="*/ 768 h 941"/>
                <a:gd name="T34" fmla="*/ 95 w 191"/>
                <a:gd name="T35" fmla="*/ 845 h 941"/>
                <a:gd name="T36" fmla="*/ 52 w 191"/>
                <a:gd name="T37" fmla="*/ 768 h 941"/>
                <a:gd name="T38" fmla="*/ 140 w 191"/>
                <a:gd name="T39" fmla="*/ 768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941">
                  <a:moveTo>
                    <a:pt x="0" y="37"/>
                  </a:moveTo>
                  <a:lnTo>
                    <a:pt x="0" y="754"/>
                  </a:lnTo>
                  <a:lnTo>
                    <a:pt x="76" y="890"/>
                  </a:lnTo>
                  <a:lnTo>
                    <a:pt x="76" y="923"/>
                  </a:lnTo>
                  <a:lnTo>
                    <a:pt x="78" y="930"/>
                  </a:lnTo>
                  <a:lnTo>
                    <a:pt x="88" y="940"/>
                  </a:lnTo>
                  <a:lnTo>
                    <a:pt x="95" y="941"/>
                  </a:lnTo>
                  <a:lnTo>
                    <a:pt x="104" y="940"/>
                  </a:lnTo>
                  <a:lnTo>
                    <a:pt x="114" y="930"/>
                  </a:lnTo>
                  <a:lnTo>
                    <a:pt x="115" y="923"/>
                  </a:lnTo>
                  <a:lnTo>
                    <a:pt x="115" y="890"/>
                  </a:lnTo>
                  <a:lnTo>
                    <a:pt x="191" y="754"/>
                  </a:lnTo>
                  <a:lnTo>
                    <a:pt x="191" y="37"/>
                  </a:lnTo>
                  <a:lnTo>
                    <a:pt x="191" y="0"/>
                  </a:lnTo>
                  <a:lnTo>
                    <a:pt x="0" y="0"/>
                  </a:lnTo>
                  <a:lnTo>
                    <a:pt x="0" y="37"/>
                  </a:lnTo>
                  <a:close/>
                  <a:moveTo>
                    <a:pt x="140" y="768"/>
                  </a:moveTo>
                  <a:lnTo>
                    <a:pt x="95" y="845"/>
                  </a:lnTo>
                  <a:lnTo>
                    <a:pt x="52" y="768"/>
                  </a:lnTo>
                  <a:lnTo>
                    <a:pt x="140" y="7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64" name="Freeform 25"/>
            <p:cNvSpPr>
              <a:spLocks/>
            </p:cNvSpPr>
            <p:nvPr/>
          </p:nvSpPr>
          <p:spPr bwMode="auto">
            <a:xfrm>
              <a:off x="5628881" y="329180"/>
              <a:ext cx="100013" cy="92075"/>
            </a:xfrm>
            <a:custGeom>
              <a:avLst/>
              <a:gdLst>
                <a:gd name="T0" fmla="*/ 134 w 191"/>
                <a:gd name="T1" fmla="*/ 0 h 173"/>
                <a:gd name="T2" fmla="*/ 56 w 191"/>
                <a:gd name="T3" fmla="*/ 0 h 173"/>
                <a:gd name="T4" fmla="*/ 45 w 191"/>
                <a:gd name="T5" fmla="*/ 1 h 173"/>
                <a:gd name="T6" fmla="*/ 25 w 191"/>
                <a:gd name="T7" fmla="*/ 10 h 173"/>
                <a:gd name="T8" fmla="*/ 9 w 191"/>
                <a:gd name="T9" fmla="*/ 25 h 173"/>
                <a:gd name="T10" fmla="*/ 0 w 191"/>
                <a:gd name="T11" fmla="*/ 46 h 173"/>
                <a:gd name="T12" fmla="*/ 0 w 191"/>
                <a:gd name="T13" fmla="*/ 58 h 173"/>
                <a:gd name="T14" fmla="*/ 0 w 191"/>
                <a:gd name="T15" fmla="*/ 134 h 173"/>
                <a:gd name="T16" fmla="*/ 0 w 191"/>
                <a:gd name="T17" fmla="*/ 173 h 173"/>
                <a:gd name="T18" fmla="*/ 191 w 191"/>
                <a:gd name="T19" fmla="*/ 173 h 173"/>
                <a:gd name="T20" fmla="*/ 191 w 191"/>
                <a:gd name="T21" fmla="*/ 134 h 173"/>
                <a:gd name="T22" fmla="*/ 191 w 191"/>
                <a:gd name="T23" fmla="*/ 58 h 173"/>
                <a:gd name="T24" fmla="*/ 190 w 191"/>
                <a:gd name="T25" fmla="*/ 46 h 173"/>
                <a:gd name="T26" fmla="*/ 181 w 191"/>
                <a:gd name="T27" fmla="*/ 25 h 173"/>
                <a:gd name="T28" fmla="*/ 167 w 191"/>
                <a:gd name="T29" fmla="*/ 10 h 173"/>
                <a:gd name="T30" fmla="*/ 145 w 191"/>
                <a:gd name="T31" fmla="*/ 1 h 173"/>
                <a:gd name="T32" fmla="*/ 134 w 191"/>
                <a:gd name="T3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1" h="173">
                  <a:moveTo>
                    <a:pt x="134" y="0"/>
                  </a:moveTo>
                  <a:lnTo>
                    <a:pt x="56" y="0"/>
                  </a:lnTo>
                  <a:lnTo>
                    <a:pt x="45" y="1"/>
                  </a:lnTo>
                  <a:lnTo>
                    <a:pt x="25" y="10"/>
                  </a:lnTo>
                  <a:lnTo>
                    <a:pt x="9" y="25"/>
                  </a:lnTo>
                  <a:lnTo>
                    <a:pt x="0" y="46"/>
                  </a:lnTo>
                  <a:lnTo>
                    <a:pt x="0" y="58"/>
                  </a:lnTo>
                  <a:lnTo>
                    <a:pt x="0" y="134"/>
                  </a:lnTo>
                  <a:lnTo>
                    <a:pt x="0" y="173"/>
                  </a:lnTo>
                  <a:lnTo>
                    <a:pt x="191" y="173"/>
                  </a:lnTo>
                  <a:lnTo>
                    <a:pt x="191" y="134"/>
                  </a:lnTo>
                  <a:lnTo>
                    <a:pt x="191" y="58"/>
                  </a:lnTo>
                  <a:lnTo>
                    <a:pt x="190" y="46"/>
                  </a:lnTo>
                  <a:lnTo>
                    <a:pt x="181" y="25"/>
                  </a:lnTo>
                  <a:lnTo>
                    <a:pt x="167" y="10"/>
                  </a:lnTo>
                  <a:lnTo>
                    <a:pt x="145" y="1"/>
                  </a:ln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65" name="Freeform 26"/>
            <p:cNvSpPr>
              <a:spLocks noEditPoints="1"/>
            </p:cNvSpPr>
            <p:nvPr/>
          </p:nvSpPr>
          <p:spPr bwMode="auto">
            <a:xfrm>
              <a:off x="5120881" y="329180"/>
              <a:ext cx="466725" cy="609600"/>
            </a:xfrm>
            <a:custGeom>
              <a:avLst/>
              <a:gdLst>
                <a:gd name="T0" fmla="*/ 0 w 882"/>
                <a:gd name="T1" fmla="*/ 0 h 1153"/>
                <a:gd name="T2" fmla="*/ 0 w 882"/>
                <a:gd name="T3" fmla="*/ 1153 h 1153"/>
                <a:gd name="T4" fmla="*/ 191 w 882"/>
                <a:gd name="T5" fmla="*/ 1153 h 1153"/>
                <a:gd name="T6" fmla="*/ 882 w 882"/>
                <a:gd name="T7" fmla="*/ 1153 h 1153"/>
                <a:gd name="T8" fmla="*/ 882 w 882"/>
                <a:gd name="T9" fmla="*/ 0 h 1153"/>
                <a:gd name="T10" fmla="*/ 191 w 882"/>
                <a:gd name="T11" fmla="*/ 0 h 1153"/>
                <a:gd name="T12" fmla="*/ 0 w 882"/>
                <a:gd name="T13" fmla="*/ 0 h 1153"/>
                <a:gd name="T14" fmla="*/ 844 w 882"/>
                <a:gd name="T15" fmla="*/ 1115 h 1153"/>
                <a:gd name="T16" fmla="*/ 191 w 882"/>
                <a:gd name="T17" fmla="*/ 1115 h 1153"/>
                <a:gd name="T18" fmla="*/ 191 w 882"/>
                <a:gd name="T19" fmla="*/ 39 h 1153"/>
                <a:gd name="T20" fmla="*/ 844 w 882"/>
                <a:gd name="T21" fmla="*/ 39 h 1153"/>
                <a:gd name="T22" fmla="*/ 844 w 882"/>
                <a:gd name="T23" fmla="*/ 1115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2" h="1153">
                  <a:moveTo>
                    <a:pt x="0" y="0"/>
                  </a:moveTo>
                  <a:lnTo>
                    <a:pt x="0" y="1153"/>
                  </a:lnTo>
                  <a:lnTo>
                    <a:pt x="191" y="1153"/>
                  </a:lnTo>
                  <a:lnTo>
                    <a:pt x="882" y="1153"/>
                  </a:lnTo>
                  <a:lnTo>
                    <a:pt x="882" y="0"/>
                  </a:lnTo>
                  <a:lnTo>
                    <a:pt x="191" y="0"/>
                  </a:lnTo>
                  <a:lnTo>
                    <a:pt x="0" y="0"/>
                  </a:lnTo>
                  <a:close/>
                  <a:moveTo>
                    <a:pt x="844" y="1115"/>
                  </a:moveTo>
                  <a:lnTo>
                    <a:pt x="191" y="1115"/>
                  </a:lnTo>
                  <a:lnTo>
                    <a:pt x="191" y="39"/>
                  </a:lnTo>
                  <a:lnTo>
                    <a:pt x="844" y="39"/>
                  </a:lnTo>
                  <a:lnTo>
                    <a:pt x="844" y="1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66" name="Freeform 27"/>
            <p:cNvSpPr>
              <a:spLocks noEditPoints="1"/>
            </p:cNvSpPr>
            <p:nvPr/>
          </p:nvSpPr>
          <p:spPr bwMode="auto">
            <a:xfrm>
              <a:off x="5273281" y="430780"/>
              <a:ext cx="242888" cy="142875"/>
            </a:xfrm>
            <a:custGeom>
              <a:avLst/>
              <a:gdLst>
                <a:gd name="T0" fmla="*/ 460 w 460"/>
                <a:gd name="T1" fmla="*/ 0 h 269"/>
                <a:gd name="T2" fmla="*/ 0 w 460"/>
                <a:gd name="T3" fmla="*/ 0 h 269"/>
                <a:gd name="T4" fmla="*/ 0 w 460"/>
                <a:gd name="T5" fmla="*/ 269 h 269"/>
                <a:gd name="T6" fmla="*/ 460 w 460"/>
                <a:gd name="T7" fmla="*/ 269 h 269"/>
                <a:gd name="T8" fmla="*/ 460 w 460"/>
                <a:gd name="T9" fmla="*/ 0 h 269"/>
                <a:gd name="T10" fmla="*/ 363 w 460"/>
                <a:gd name="T11" fmla="*/ 193 h 269"/>
                <a:gd name="T12" fmla="*/ 96 w 460"/>
                <a:gd name="T13" fmla="*/ 193 h 269"/>
                <a:gd name="T14" fmla="*/ 96 w 460"/>
                <a:gd name="T15" fmla="*/ 154 h 269"/>
                <a:gd name="T16" fmla="*/ 363 w 460"/>
                <a:gd name="T17" fmla="*/ 154 h 269"/>
                <a:gd name="T18" fmla="*/ 363 w 460"/>
                <a:gd name="T19" fmla="*/ 193 h 269"/>
                <a:gd name="T20" fmla="*/ 363 w 460"/>
                <a:gd name="T21" fmla="*/ 115 h 269"/>
                <a:gd name="T22" fmla="*/ 96 w 460"/>
                <a:gd name="T23" fmla="*/ 115 h 269"/>
                <a:gd name="T24" fmla="*/ 96 w 460"/>
                <a:gd name="T25" fmla="*/ 78 h 269"/>
                <a:gd name="T26" fmla="*/ 363 w 460"/>
                <a:gd name="T27" fmla="*/ 78 h 269"/>
                <a:gd name="T28" fmla="*/ 363 w 460"/>
                <a:gd name="T29" fmla="*/ 115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0" h="269">
                  <a:moveTo>
                    <a:pt x="460" y="0"/>
                  </a:moveTo>
                  <a:lnTo>
                    <a:pt x="0" y="0"/>
                  </a:lnTo>
                  <a:lnTo>
                    <a:pt x="0" y="269"/>
                  </a:lnTo>
                  <a:lnTo>
                    <a:pt x="460" y="269"/>
                  </a:lnTo>
                  <a:lnTo>
                    <a:pt x="460" y="0"/>
                  </a:lnTo>
                  <a:close/>
                  <a:moveTo>
                    <a:pt x="363" y="193"/>
                  </a:moveTo>
                  <a:lnTo>
                    <a:pt x="96" y="193"/>
                  </a:lnTo>
                  <a:lnTo>
                    <a:pt x="96" y="154"/>
                  </a:lnTo>
                  <a:lnTo>
                    <a:pt x="363" y="154"/>
                  </a:lnTo>
                  <a:lnTo>
                    <a:pt x="363" y="193"/>
                  </a:lnTo>
                  <a:close/>
                  <a:moveTo>
                    <a:pt x="363" y="115"/>
                  </a:moveTo>
                  <a:lnTo>
                    <a:pt x="96" y="115"/>
                  </a:lnTo>
                  <a:lnTo>
                    <a:pt x="96" y="78"/>
                  </a:lnTo>
                  <a:lnTo>
                    <a:pt x="363" y="78"/>
                  </a:lnTo>
                  <a:lnTo>
                    <a:pt x="363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7266001" y="3833463"/>
            <a:ext cx="792000" cy="728064"/>
            <a:chOff x="7266001" y="3833463"/>
            <a:chExt cx="609600" cy="560388"/>
          </a:xfrm>
          <a:solidFill>
            <a:schemeClr val="bg1"/>
          </a:solidFill>
        </p:grpSpPr>
        <p:sp>
          <p:nvSpPr>
            <p:cNvPr id="72" name="Freeform 31"/>
            <p:cNvSpPr>
              <a:spLocks/>
            </p:cNvSpPr>
            <p:nvPr/>
          </p:nvSpPr>
          <p:spPr bwMode="auto">
            <a:xfrm>
              <a:off x="7266001" y="3833463"/>
              <a:ext cx="468313" cy="560388"/>
            </a:xfrm>
            <a:custGeom>
              <a:avLst/>
              <a:gdLst>
                <a:gd name="T0" fmla="*/ 604 w 884"/>
                <a:gd name="T1" fmla="*/ 733 h 1058"/>
                <a:gd name="T2" fmla="*/ 578 w 884"/>
                <a:gd name="T3" fmla="*/ 702 h 1058"/>
                <a:gd name="T4" fmla="*/ 577 w 884"/>
                <a:gd name="T5" fmla="*/ 622 h 1058"/>
                <a:gd name="T6" fmla="*/ 591 w 884"/>
                <a:gd name="T7" fmla="*/ 604 h 1058"/>
                <a:gd name="T8" fmla="*/ 636 w 884"/>
                <a:gd name="T9" fmla="*/ 523 h 1058"/>
                <a:gd name="T10" fmla="*/ 666 w 884"/>
                <a:gd name="T11" fmla="*/ 481 h 1058"/>
                <a:gd name="T12" fmla="*/ 692 w 884"/>
                <a:gd name="T13" fmla="*/ 423 h 1058"/>
                <a:gd name="T14" fmla="*/ 691 w 884"/>
                <a:gd name="T15" fmla="*/ 333 h 1058"/>
                <a:gd name="T16" fmla="*/ 673 w 884"/>
                <a:gd name="T17" fmla="*/ 295 h 1058"/>
                <a:gd name="T18" fmla="*/ 675 w 884"/>
                <a:gd name="T19" fmla="*/ 178 h 1058"/>
                <a:gd name="T20" fmla="*/ 649 w 884"/>
                <a:gd name="T21" fmla="*/ 88 h 1058"/>
                <a:gd name="T22" fmla="*/ 617 w 884"/>
                <a:gd name="T23" fmla="*/ 51 h 1058"/>
                <a:gd name="T24" fmla="*/ 531 w 884"/>
                <a:gd name="T25" fmla="*/ 10 h 1058"/>
                <a:gd name="T26" fmla="*/ 443 w 884"/>
                <a:gd name="T27" fmla="*/ 0 h 1058"/>
                <a:gd name="T28" fmla="*/ 353 w 884"/>
                <a:gd name="T29" fmla="*/ 10 h 1058"/>
                <a:gd name="T30" fmla="*/ 267 w 884"/>
                <a:gd name="T31" fmla="*/ 51 h 1058"/>
                <a:gd name="T32" fmla="*/ 236 w 884"/>
                <a:gd name="T33" fmla="*/ 88 h 1058"/>
                <a:gd name="T34" fmla="*/ 211 w 884"/>
                <a:gd name="T35" fmla="*/ 178 h 1058"/>
                <a:gd name="T36" fmla="*/ 212 w 884"/>
                <a:gd name="T37" fmla="*/ 295 h 1058"/>
                <a:gd name="T38" fmla="*/ 193 w 884"/>
                <a:gd name="T39" fmla="*/ 333 h 1058"/>
                <a:gd name="T40" fmla="*/ 192 w 884"/>
                <a:gd name="T41" fmla="*/ 423 h 1058"/>
                <a:gd name="T42" fmla="*/ 209 w 884"/>
                <a:gd name="T43" fmla="*/ 471 h 1058"/>
                <a:gd name="T44" fmla="*/ 236 w 884"/>
                <a:gd name="T45" fmla="*/ 533 h 1058"/>
                <a:gd name="T46" fmla="*/ 288 w 884"/>
                <a:gd name="T47" fmla="*/ 622 h 1058"/>
                <a:gd name="T48" fmla="*/ 287 w 884"/>
                <a:gd name="T49" fmla="*/ 699 h 1058"/>
                <a:gd name="T50" fmla="*/ 262 w 884"/>
                <a:gd name="T51" fmla="*/ 731 h 1058"/>
                <a:gd name="T52" fmla="*/ 71 w 884"/>
                <a:gd name="T53" fmla="*/ 836 h 1058"/>
                <a:gd name="T54" fmla="*/ 13 w 884"/>
                <a:gd name="T55" fmla="*/ 908 h 1058"/>
                <a:gd name="T56" fmla="*/ 0 w 884"/>
                <a:gd name="T57" fmla="*/ 976 h 1058"/>
                <a:gd name="T58" fmla="*/ 884 w 884"/>
                <a:gd name="T59" fmla="*/ 1058 h 1058"/>
                <a:gd name="T60" fmla="*/ 884 w 884"/>
                <a:gd name="T61" fmla="*/ 955 h 1058"/>
                <a:gd name="T62" fmla="*/ 845 w 884"/>
                <a:gd name="T63" fmla="*/ 869 h 1058"/>
                <a:gd name="T64" fmla="*/ 789 w 884"/>
                <a:gd name="T65" fmla="*/ 824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4" h="1058">
                  <a:moveTo>
                    <a:pt x="789" y="824"/>
                  </a:moveTo>
                  <a:lnTo>
                    <a:pt x="604" y="733"/>
                  </a:lnTo>
                  <a:lnTo>
                    <a:pt x="593" y="725"/>
                  </a:lnTo>
                  <a:lnTo>
                    <a:pt x="578" y="702"/>
                  </a:lnTo>
                  <a:lnTo>
                    <a:pt x="577" y="687"/>
                  </a:lnTo>
                  <a:lnTo>
                    <a:pt x="577" y="622"/>
                  </a:lnTo>
                  <a:lnTo>
                    <a:pt x="584" y="614"/>
                  </a:lnTo>
                  <a:lnTo>
                    <a:pt x="591" y="604"/>
                  </a:lnTo>
                  <a:lnTo>
                    <a:pt x="608" y="578"/>
                  </a:lnTo>
                  <a:lnTo>
                    <a:pt x="636" y="523"/>
                  </a:lnTo>
                  <a:lnTo>
                    <a:pt x="647" y="493"/>
                  </a:lnTo>
                  <a:lnTo>
                    <a:pt x="666" y="481"/>
                  </a:lnTo>
                  <a:lnTo>
                    <a:pt x="689" y="445"/>
                  </a:lnTo>
                  <a:lnTo>
                    <a:pt x="692" y="423"/>
                  </a:lnTo>
                  <a:lnTo>
                    <a:pt x="692" y="346"/>
                  </a:lnTo>
                  <a:lnTo>
                    <a:pt x="691" y="333"/>
                  </a:lnTo>
                  <a:lnTo>
                    <a:pt x="682" y="307"/>
                  </a:lnTo>
                  <a:lnTo>
                    <a:pt x="673" y="295"/>
                  </a:lnTo>
                  <a:lnTo>
                    <a:pt x="673" y="193"/>
                  </a:lnTo>
                  <a:lnTo>
                    <a:pt x="675" y="178"/>
                  </a:lnTo>
                  <a:lnTo>
                    <a:pt x="666" y="128"/>
                  </a:lnTo>
                  <a:lnTo>
                    <a:pt x="649" y="88"/>
                  </a:lnTo>
                  <a:lnTo>
                    <a:pt x="633" y="67"/>
                  </a:lnTo>
                  <a:lnTo>
                    <a:pt x="617" y="51"/>
                  </a:lnTo>
                  <a:lnTo>
                    <a:pt x="578" y="27"/>
                  </a:lnTo>
                  <a:lnTo>
                    <a:pt x="531" y="10"/>
                  </a:lnTo>
                  <a:lnTo>
                    <a:pt x="474" y="1"/>
                  </a:lnTo>
                  <a:lnTo>
                    <a:pt x="443" y="0"/>
                  </a:lnTo>
                  <a:lnTo>
                    <a:pt x="411" y="1"/>
                  </a:lnTo>
                  <a:lnTo>
                    <a:pt x="353" y="10"/>
                  </a:lnTo>
                  <a:lnTo>
                    <a:pt x="306" y="27"/>
                  </a:lnTo>
                  <a:lnTo>
                    <a:pt x="267" y="51"/>
                  </a:lnTo>
                  <a:lnTo>
                    <a:pt x="252" y="67"/>
                  </a:lnTo>
                  <a:lnTo>
                    <a:pt x="236" y="88"/>
                  </a:lnTo>
                  <a:lnTo>
                    <a:pt x="218" y="128"/>
                  </a:lnTo>
                  <a:lnTo>
                    <a:pt x="211" y="178"/>
                  </a:lnTo>
                  <a:lnTo>
                    <a:pt x="212" y="193"/>
                  </a:lnTo>
                  <a:lnTo>
                    <a:pt x="212" y="295"/>
                  </a:lnTo>
                  <a:lnTo>
                    <a:pt x="203" y="307"/>
                  </a:lnTo>
                  <a:lnTo>
                    <a:pt x="193" y="333"/>
                  </a:lnTo>
                  <a:lnTo>
                    <a:pt x="192" y="346"/>
                  </a:lnTo>
                  <a:lnTo>
                    <a:pt x="192" y="423"/>
                  </a:lnTo>
                  <a:lnTo>
                    <a:pt x="193" y="441"/>
                  </a:lnTo>
                  <a:lnTo>
                    <a:pt x="209" y="471"/>
                  </a:lnTo>
                  <a:lnTo>
                    <a:pt x="221" y="483"/>
                  </a:lnTo>
                  <a:lnTo>
                    <a:pt x="236" y="533"/>
                  </a:lnTo>
                  <a:lnTo>
                    <a:pt x="275" y="605"/>
                  </a:lnTo>
                  <a:lnTo>
                    <a:pt x="288" y="622"/>
                  </a:lnTo>
                  <a:lnTo>
                    <a:pt x="288" y="686"/>
                  </a:lnTo>
                  <a:lnTo>
                    <a:pt x="287" y="699"/>
                  </a:lnTo>
                  <a:lnTo>
                    <a:pt x="274" y="722"/>
                  </a:lnTo>
                  <a:lnTo>
                    <a:pt x="262" y="731"/>
                  </a:lnTo>
                  <a:lnTo>
                    <a:pt x="91" y="824"/>
                  </a:lnTo>
                  <a:lnTo>
                    <a:pt x="71" y="836"/>
                  </a:lnTo>
                  <a:lnTo>
                    <a:pt x="37" y="868"/>
                  </a:lnTo>
                  <a:lnTo>
                    <a:pt x="13" y="908"/>
                  </a:lnTo>
                  <a:lnTo>
                    <a:pt x="1" y="953"/>
                  </a:lnTo>
                  <a:lnTo>
                    <a:pt x="0" y="976"/>
                  </a:lnTo>
                  <a:lnTo>
                    <a:pt x="0" y="1058"/>
                  </a:lnTo>
                  <a:lnTo>
                    <a:pt x="884" y="1058"/>
                  </a:lnTo>
                  <a:lnTo>
                    <a:pt x="884" y="980"/>
                  </a:lnTo>
                  <a:lnTo>
                    <a:pt x="884" y="955"/>
                  </a:lnTo>
                  <a:lnTo>
                    <a:pt x="869" y="909"/>
                  </a:lnTo>
                  <a:lnTo>
                    <a:pt x="845" y="869"/>
                  </a:lnTo>
                  <a:lnTo>
                    <a:pt x="810" y="837"/>
                  </a:lnTo>
                  <a:lnTo>
                    <a:pt x="789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73" name="Freeform 32"/>
            <p:cNvSpPr>
              <a:spLocks/>
            </p:cNvSpPr>
            <p:nvPr/>
          </p:nvSpPr>
          <p:spPr bwMode="auto">
            <a:xfrm>
              <a:off x="7586676" y="3885851"/>
              <a:ext cx="288925" cy="508000"/>
            </a:xfrm>
            <a:custGeom>
              <a:avLst/>
              <a:gdLst>
                <a:gd name="T0" fmla="*/ 461 w 547"/>
                <a:gd name="T1" fmla="*/ 747 h 959"/>
                <a:gd name="T2" fmla="*/ 273 w 547"/>
                <a:gd name="T3" fmla="*/ 666 h 959"/>
                <a:gd name="T4" fmla="*/ 266 w 547"/>
                <a:gd name="T5" fmla="*/ 662 h 959"/>
                <a:gd name="T6" fmla="*/ 261 w 547"/>
                <a:gd name="T7" fmla="*/ 652 h 959"/>
                <a:gd name="T8" fmla="*/ 386 w 547"/>
                <a:gd name="T9" fmla="*/ 652 h 959"/>
                <a:gd name="T10" fmla="*/ 389 w 547"/>
                <a:gd name="T11" fmla="*/ 652 h 959"/>
                <a:gd name="T12" fmla="*/ 403 w 547"/>
                <a:gd name="T13" fmla="*/ 652 h 959"/>
                <a:gd name="T14" fmla="*/ 421 w 547"/>
                <a:gd name="T15" fmla="*/ 652 h 959"/>
                <a:gd name="T16" fmla="*/ 461 w 547"/>
                <a:gd name="T17" fmla="*/ 646 h 959"/>
                <a:gd name="T18" fmla="*/ 481 w 547"/>
                <a:gd name="T19" fmla="*/ 639 h 959"/>
                <a:gd name="T20" fmla="*/ 493 w 547"/>
                <a:gd name="T21" fmla="*/ 633 h 959"/>
                <a:gd name="T22" fmla="*/ 509 w 547"/>
                <a:gd name="T23" fmla="*/ 614 h 959"/>
                <a:gd name="T24" fmla="*/ 513 w 547"/>
                <a:gd name="T25" fmla="*/ 603 h 959"/>
                <a:gd name="T26" fmla="*/ 516 w 547"/>
                <a:gd name="T27" fmla="*/ 590 h 959"/>
                <a:gd name="T28" fmla="*/ 511 w 547"/>
                <a:gd name="T29" fmla="*/ 565 h 959"/>
                <a:gd name="T30" fmla="*/ 504 w 547"/>
                <a:gd name="T31" fmla="*/ 554 h 959"/>
                <a:gd name="T32" fmla="*/ 471 w 547"/>
                <a:gd name="T33" fmla="*/ 505 h 959"/>
                <a:gd name="T34" fmla="*/ 412 w 547"/>
                <a:gd name="T35" fmla="*/ 382 h 959"/>
                <a:gd name="T36" fmla="*/ 386 w 547"/>
                <a:gd name="T37" fmla="*/ 284 h 959"/>
                <a:gd name="T38" fmla="*/ 383 w 547"/>
                <a:gd name="T39" fmla="*/ 234 h 959"/>
                <a:gd name="T40" fmla="*/ 382 w 547"/>
                <a:gd name="T41" fmla="*/ 226 h 959"/>
                <a:gd name="T42" fmla="*/ 369 w 547"/>
                <a:gd name="T43" fmla="*/ 160 h 959"/>
                <a:gd name="T44" fmla="*/ 338 w 547"/>
                <a:gd name="T45" fmla="*/ 95 h 959"/>
                <a:gd name="T46" fmla="*/ 304 w 547"/>
                <a:gd name="T47" fmla="*/ 55 h 959"/>
                <a:gd name="T48" fmla="*/ 255 w 547"/>
                <a:gd name="T49" fmla="*/ 22 h 959"/>
                <a:gd name="T50" fmla="*/ 188 w 547"/>
                <a:gd name="T51" fmla="*/ 2 h 959"/>
                <a:gd name="T52" fmla="*/ 148 w 547"/>
                <a:gd name="T53" fmla="*/ 0 h 959"/>
                <a:gd name="T54" fmla="*/ 113 w 547"/>
                <a:gd name="T55" fmla="*/ 2 h 959"/>
                <a:gd name="T56" fmla="*/ 83 w 547"/>
                <a:gd name="T57" fmla="*/ 7 h 959"/>
                <a:gd name="T58" fmla="*/ 92 w 547"/>
                <a:gd name="T59" fmla="*/ 38 h 959"/>
                <a:gd name="T60" fmla="*/ 96 w 547"/>
                <a:gd name="T61" fmla="*/ 84 h 959"/>
                <a:gd name="T62" fmla="*/ 96 w 547"/>
                <a:gd name="T63" fmla="*/ 95 h 959"/>
                <a:gd name="T64" fmla="*/ 96 w 547"/>
                <a:gd name="T65" fmla="*/ 186 h 959"/>
                <a:gd name="T66" fmla="*/ 105 w 547"/>
                <a:gd name="T67" fmla="*/ 200 h 959"/>
                <a:gd name="T68" fmla="*/ 113 w 547"/>
                <a:gd name="T69" fmla="*/ 231 h 959"/>
                <a:gd name="T70" fmla="*/ 115 w 547"/>
                <a:gd name="T71" fmla="*/ 247 h 959"/>
                <a:gd name="T72" fmla="*/ 115 w 547"/>
                <a:gd name="T73" fmla="*/ 324 h 959"/>
                <a:gd name="T74" fmla="*/ 112 w 547"/>
                <a:gd name="T75" fmla="*/ 350 h 959"/>
                <a:gd name="T76" fmla="*/ 86 w 547"/>
                <a:gd name="T77" fmla="*/ 398 h 959"/>
                <a:gd name="T78" fmla="*/ 64 w 547"/>
                <a:gd name="T79" fmla="*/ 414 h 959"/>
                <a:gd name="T80" fmla="*/ 53 w 547"/>
                <a:gd name="T81" fmla="*/ 443 h 959"/>
                <a:gd name="T82" fmla="*/ 26 w 547"/>
                <a:gd name="T83" fmla="*/ 496 h 959"/>
                <a:gd name="T84" fmla="*/ 8 w 547"/>
                <a:gd name="T85" fmla="*/ 522 h 959"/>
                <a:gd name="T86" fmla="*/ 4 w 547"/>
                <a:gd name="T87" fmla="*/ 528 h 959"/>
                <a:gd name="T88" fmla="*/ 0 w 547"/>
                <a:gd name="T89" fmla="*/ 534 h 959"/>
                <a:gd name="T90" fmla="*/ 0 w 547"/>
                <a:gd name="T91" fmla="*/ 588 h 959"/>
                <a:gd name="T92" fmla="*/ 2 w 547"/>
                <a:gd name="T93" fmla="*/ 600 h 959"/>
                <a:gd name="T94" fmla="*/ 11 w 547"/>
                <a:gd name="T95" fmla="*/ 609 h 959"/>
                <a:gd name="T96" fmla="*/ 196 w 547"/>
                <a:gd name="T97" fmla="*/ 699 h 959"/>
                <a:gd name="T98" fmla="*/ 220 w 547"/>
                <a:gd name="T99" fmla="*/ 714 h 959"/>
                <a:gd name="T100" fmla="*/ 262 w 547"/>
                <a:gd name="T101" fmla="*/ 751 h 959"/>
                <a:gd name="T102" fmla="*/ 291 w 547"/>
                <a:gd name="T103" fmla="*/ 799 h 959"/>
                <a:gd name="T104" fmla="*/ 305 w 547"/>
                <a:gd name="T105" fmla="*/ 852 h 959"/>
                <a:gd name="T106" fmla="*/ 307 w 547"/>
                <a:gd name="T107" fmla="*/ 881 h 959"/>
                <a:gd name="T108" fmla="*/ 307 w 547"/>
                <a:gd name="T109" fmla="*/ 959 h 959"/>
                <a:gd name="T110" fmla="*/ 547 w 547"/>
                <a:gd name="T111" fmla="*/ 959 h 959"/>
                <a:gd name="T112" fmla="*/ 547 w 547"/>
                <a:gd name="T113" fmla="*/ 887 h 959"/>
                <a:gd name="T114" fmla="*/ 546 w 547"/>
                <a:gd name="T115" fmla="*/ 865 h 959"/>
                <a:gd name="T116" fmla="*/ 534 w 547"/>
                <a:gd name="T117" fmla="*/ 823 h 959"/>
                <a:gd name="T118" fmla="*/ 511 w 547"/>
                <a:gd name="T119" fmla="*/ 787 h 959"/>
                <a:gd name="T120" fmla="*/ 480 w 547"/>
                <a:gd name="T121" fmla="*/ 758 h 959"/>
                <a:gd name="T122" fmla="*/ 461 w 547"/>
                <a:gd name="T123" fmla="*/ 747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7" h="959">
                  <a:moveTo>
                    <a:pt x="461" y="747"/>
                  </a:moveTo>
                  <a:lnTo>
                    <a:pt x="273" y="666"/>
                  </a:lnTo>
                  <a:lnTo>
                    <a:pt x="266" y="662"/>
                  </a:lnTo>
                  <a:lnTo>
                    <a:pt x="261" y="652"/>
                  </a:lnTo>
                  <a:lnTo>
                    <a:pt x="386" y="652"/>
                  </a:lnTo>
                  <a:lnTo>
                    <a:pt x="389" y="652"/>
                  </a:lnTo>
                  <a:lnTo>
                    <a:pt x="403" y="652"/>
                  </a:lnTo>
                  <a:lnTo>
                    <a:pt x="421" y="652"/>
                  </a:lnTo>
                  <a:lnTo>
                    <a:pt x="461" y="646"/>
                  </a:lnTo>
                  <a:lnTo>
                    <a:pt x="481" y="639"/>
                  </a:lnTo>
                  <a:lnTo>
                    <a:pt x="493" y="633"/>
                  </a:lnTo>
                  <a:lnTo>
                    <a:pt x="509" y="614"/>
                  </a:lnTo>
                  <a:lnTo>
                    <a:pt x="513" y="603"/>
                  </a:lnTo>
                  <a:lnTo>
                    <a:pt x="516" y="590"/>
                  </a:lnTo>
                  <a:lnTo>
                    <a:pt x="511" y="565"/>
                  </a:lnTo>
                  <a:lnTo>
                    <a:pt x="504" y="554"/>
                  </a:lnTo>
                  <a:lnTo>
                    <a:pt x="471" y="505"/>
                  </a:lnTo>
                  <a:lnTo>
                    <a:pt x="412" y="382"/>
                  </a:lnTo>
                  <a:lnTo>
                    <a:pt x="386" y="284"/>
                  </a:lnTo>
                  <a:lnTo>
                    <a:pt x="383" y="234"/>
                  </a:lnTo>
                  <a:lnTo>
                    <a:pt x="382" y="226"/>
                  </a:lnTo>
                  <a:lnTo>
                    <a:pt x="369" y="160"/>
                  </a:lnTo>
                  <a:lnTo>
                    <a:pt x="338" y="95"/>
                  </a:lnTo>
                  <a:lnTo>
                    <a:pt x="304" y="55"/>
                  </a:lnTo>
                  <a:lnTo>
                    <a:pt x="255" y="22"/>
                  </a:lnTo>
                  <a:lnTo>
                    <a:pt x="188" y="2"/>
                  </a:lnTo>
                  <a:lnTo>
                    <a:pt x="148" y="0"/>
                  </a:lnTo>
                  <a:lnTo>
                    <a:pt x="113" y="2"/>
                  </a:lnTo>
                  <a:lnTo>
                    <a:pt x="83" y="7"/>
                  </a:lnTo>
                  <a:lnTo>
                    <a:pt x="92" y="38"/>
                  </a:lnTo>
                  <a:lnTo>
                    <a:pt x="96" y="84"/>
                  </a:lnTo>
                  <a:lnTo>
                    <a:pt x="96" y="95"/>
                  </a:lnTo>
                  <a:lnTo>
                    <a:pt x="96" y="186"/>
                  </a:lnTo>
                  <a:lnTo>
                    <a:pt x="105" y="200"/>
                  </a:lnTo>
                  <a:lnTo>
                    <a:pt x="113" y="231"/>
                  </a:lnTo>
                  <a:lnTo>
                    <a:pt x="115" y="247"/>
                  </a:lnTo>
                  <a:lnTo>
                    <a:pt x="115" y="324"/>
                  </a:lnTo>
                  <a:lnTo>
                    <a:pt x="112" y="350"/>
                  </a:lnTo>
                  <a:lnTo>
                    <a:pt x="86" y="398"/>
                  </a:lnTo>
                  <a:lnTo>
                    <a:pt x="64" y="414"/>
                  </a:lnTo>
                  <a:lnTo>
                    <a:pt x="53" y="443"/>
                  </a:lnTo>
                  <a:lnTo>
                    <a:pt x="26" y="496"/>
                  </a:lnTo>
                  <a:lnTo>
                    <a:pt x="8" y="522"/>
                  </a:lnTo>
                  <a:lnTo>
                    <a:pt x="4" y="528"/>
                  </a:lnTo>
                  <a:lnTo>
                    <a:pt x="0" y="534"/>
                  </a:lnTo>
                  <a:lnTo>
                    <a:pt x="0" y="588"/>
                  </a:lnTo>
                  <a:lnTo>
                    <a:pt x="2" y="600"/>
                  </a:lnTo>
                  <a:lnTo>
                    <a:pt x="11" y="609"/>
                  </a:lnTo>
                  <a:lnTo>
                    <a:pt x="196" y="699"/>
                  </a:lnTo>
                  <a:lnTo>
                    <a:pt x="220" y="714"/>
                  </a:lnTo>
                  <a:lnTo>
                    <a:pt x="262" y="751"/>
                  </a:lnTo>
                  <a:lnTo>
                    <a:pt x="291" y="799"/>
                  </a:lnTo>
                  <a:lnTo>
                    <a:pt x="305" y="852"/>
                  </a:lnTo>
                  <a:lnTo>
                    <a:pt x="307" y="881"/>
                  </a:lnTo>
                  <a:lnTo>
                    <a:pt x="307" y="959"/>
                  </a:lnTo>
                  <a:lnTo>
                    <a:pt x="547" y="959"/>
                  </a:lnTo>
                  <a:lnTo>
                    <a:pt x="547" y="887"/>
                  </a:lnTo>
                  <a:lnTo>
                    <a:pt x="546" y="865"/>
                  </a:lnTo>
                  <a:lnTo>
                    <a:pt x="534" y="823"/>
                  </a:lnTo>
                  <a:lnTo>
                    <a:pt x="511" y="787"/>
                  </a:lnTo>
                  <a:lnTo>
                    <a:pt x="480" y="758"/>
                  </a:lnTo>
                  <a:lnTo>
                    <a:pt x="461" y="7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sp>
        <p:nvSpPr>
          <p:cNvPr id="78" name="Freeform 36"/>
          <p:cNvSpPr>
            <a:spLocks noChangeAspect="1" noEditPoints="1"/>
          </p:cNvSpPr>
          <p:nvPr/>
        </p:nvSpPr>
        <p:spPr bwMode="auto">
          <a:xfrm>
            <a:off x="10330434" y="2292878"/>
            <a:ext cx="645503" cy="792000"/>
          </a:xfrm>
          <a:custGeom>
            <a:avLst/>
            <a:gdLst>
              <a:gd name="T0" fmla="*/ 730 w 846"/>
              <a:gd name="T1" fmla="*/ 279 h 1039"/>
              <a:gd name="T2" fmla="*/ 717 w 846"/>
              <a:gd name="T3" fmla="*/ 196 h 1039"/>
              <a:gd name="T4" fmla="*/ 661 w 846"/>
              <a:gd name="T5" fmla="*/ 101 h 1039"/>
              <a:gd name="T6" fmla="*/ 570 w 846"/>
              <a:gd name="T7" fmla="*/ 33 h 1039"/>
              <a:gd name="T8" fmla="*/ 454 w 846"/>
              <a:gd name="T9" fmla="*/ 1 h 1039"/>
              <a:gd name="T10" fmla="*/ 391 w 846"/>
              <a:gd name="T11" fmla="*/ 1 h 1039"/>
              <a:gd name="T12" fmla="*/ 275 w 846"/>
              <a:gd name="T13" fmla="*/ 33 h 1039"/>
              <a:gd name="T14" fmla="*/ 185 w 846"/>
              <a:gd name="T15" fmla="*/ 101 h 1039"/>
              <a:gd name="T16" fmla="*/ 128 w 846"/>
              <a:gd name="T17" fmla="*/ 196 h 1039"/>
              <a:gd name="T18" fmla="*/ 115 w 846"/>
              <a:gd name="T19" fmla="*/ 279 h 1039"/>
              <a:gd name="T20" fmla="*/ 127 w 846"/>
              <a:gd name="T21" fmla="*/ 297 h 1039"/>
              <a:gd name="T22" fmla="*/ 141 w 846"/>
              <a:gd name="T23" fmla="*/ 297 h 1039"/>
              <a:gd name="T24" fmla="*/ 153 w 846"/>
              <a:gd name="T25" fmla="*/ 279 h 1039"/>
              <a:gd name="T26" fmla="*/ 164 w 846"/>
              <a:gd name="T27" fmla="*/ 208 h 1039"/>
              <a:gd name="T28" fmla="*/ 215 w 846"/>
              <a:gd name="T29" fmla="*/ 126 h 1039"/>
              <a:gd name="T30" fmla="*/ 294 w 846"/>
              <a:gd name="T31" fmla="*/ 68 h 1039"/>
              <a:gd name="T32" fmla="*/ 395 w 846"/>
              <a:gd name="T33" fmla="*/ 39 h 1039"/>
              <a:gd name="T34" fmla="*/ 450 w 846"/>
              <a:gd name="T35" fmla="*/ 39 h 1039"/>
              <a:gd name="T36" fmla="*/ 551 w 846"/>
              <a:gd name="T37" fmla="*/ 68 h 1039"/>
              <a:gd name="T38" fmla="*/ 631 w 846"/>
              <a:gd name="T39" fmla="*/ 126 h 1039"/>
              <a:gd name="T40" fmla="*/ 681 w 846"/>
              <a:gd name="T41" fmla="*/ 208 h 1039"/>
              <a:gd name="T42" fmla="*/ 693 w 846"/>
              <a:gd name="T43" fmla="*/ 279 h 1039"/>
              <a:gd name="T44" fmla="*/ 138 w 846"/>
              <a:gd name="T45" fmla="*/ 385 h 1039"/>
              <a:gd name="T46" fmla="*/ 60 w 846"/>
              <a:gd name="T47" fmla="*/ 409 h 1039"/>
              <a:gd name="T48" fmla="*/ 1 w 846"/>
              <a:gd name="T49" fmla="*/ 495 h 1039"/>
              <a:gd name="T50" fmla="*/ 0 w 846"/>
              <a:gd name="T51" fmla="*/ 901 h 1039"/>
              <a:gd name="T52" fmla="*/ 23 w 846"/>
              <a:gd name="T53" fmla="*/ 979 h 1039"/>
              <a:gd name="T54" fmla="*/ 109 w 846"/>
              <a:gd name="T55" fmla="*/ 1038 h 1039"/>
              <a:gd name="T56" fmla="*/ 707 w 846"/>
              <a:gd name="T57" fmla="*/ 1039 h 1039"/>
              <a:gd name="T58" fmla="*/ 785 w 846"/>
              <a:gd name="T59" fmla="*/ 1016 h 1039"/>
              <a:gd name="T60" fmla="*/ 844 w 846"/>
              <a:gd name="T61" fmla="*/ 928 h 1039"/>
              <a:gd name="T62" fmla="*/ 846 w 846"/>
              <a:gd name="T63" fmla="*/ 524 h 1039"/>
              <a:gd name="T64" fmla="*/ 827 w 846"/>
              <a:gd name="T65" fmla="*/ 453 h 1039"/>
              <a:gd name="T66" fmla="*/ 755 w 846"/>
              <a:gd name="T67" fmla="*/ 393 h 1039"/>
              <a:gd name="T68" fmla="*/ 499 w 846"/>
              <a:gd name="T69" fmla="*/ 732 h 1039"/>
              <a:gd name="T70" fmla="*/ 486 w 846"/>
              <a:gd name="T71" fmla="*/ 775 h 1039"/>
              <a:gd name="T72" fmla="*/ 439 w 846"/>
              <a:gd name="T73" fmla="*/ 807 h 1039"/>
              <a:gd name="T74" fmla="*/ 407 w 846"/>
              <a:gd name="T75" fmla="*/ 807 h 1039"/>
              <a:gd name="T76" fmla="*/ 359 w 846"/>
              <a:gd name="T77" fmla="*/ 775 h 1039"/>
              <a:gd name="T78" fmla="*/ 346 w 846"/>
              <a:gd name="T79" fmla="*/ 732 h 1039"/>
              <a:gd name="T80" fmla="*/ 346 w 846"/>
              <a:gd name="T81" fmla="*/ 601 h 1039"/>
              <a:gd name="T82" fmla="*/ 379 w 846"/>
              <a:gd name="T83" fmla="*/ 551 h 1039"/>
              <a:gd name="T84" fmla="*/ 423 w 846"/>
              <a:gd name="T85" fmla="*/ 538 h 1039"/>
              <a:gd name="T86" fmla="*/ 466 w 846"/>
              <a:gd name="T87" fmla="*/ 551 h 1039"/>
              <a:gd name="T88" fmla="*/ 499 w 846"/>
              <a:gd name="T89" fmla="*/ 601 h 1039"/>
              <a:gd name="T90" fmla="*/ 499 w 846"/>
              <a:gd name="T91" fmla="*/ 732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46" h="1039">
                <a:moveTo>
                  <a:pt x="730" y="387"/>
                </a:moveTo>
                <a:lnTo>
                  <a:pt x="730" y="279"/>
                </a:lnTo>
                <a:lnTo>
                  <a:pt x="730" y="251"/>
                </a:lnTo>
                <a:lnTo>
                  <a:pt x="717" y="196"/>
                </a:lnTo>
                <a:lnTo>
                  <a:pt x="694" y="146"/>
                </a:lnTo>
                <a:lnTo>
                  <a:pt x="661" y="101"/>
                </a:lnTo>
                <a:lnTo>
                  <a:pt x="619" y="64"/>
                </a:lnTo>
                <a:lnTo>
                  <a:pt x="570" y="33"/>
                </a:lnTo>
                <a:lnTo>
                  <a:pt x="515" y="12"/>
                </a:lnTo>
                <a:lnTo>
                  <a:pt x="454" y="1"/>
                </a:lnTo>
                <a:lnTo>
                  <a:pt x="423" y="0"/>
                </a:lnTo>
                <a:lnTo>
                  <a:pt x="391" y="1"/>
                </a:lnTo>
                <a:lnTo>
                  <a:pt x="330" y="12"/>
                </a:lnTo>
                <a:lnTo>
                  <a:pt x="275" y="33"/>
                </a:lnTo>
                <a:lnTo>
                  <a:pt x="226" y="64"/>
                </a:lnTo>
                <a:lnTo>
                  <a:pt x="185" y="101"/>
                </a:lnTo>
                <a:lnTo>
                  <a:pt x="151" y="146"/>
                </a:lnTo>
                <a:lnTo>
                  <a:pt x="128" y="196"/>
                </a:lnTo>
                <a:lnTo>
                  <a:pt x="115" y="251"/>
                </a:lnTo>
                <a:lnTo>
                  <a:pt x="115" y="279"/>
                </a:lnTo>
                <a:lnTo>
                  <a:pt x="115" y="287"/>
                </a:lnTo>
                <a:lnTo>
                  <a:pt x="127" y="297"/>
                </a:lnTo>
                <a:lnTo>
                  <a:pt x="134" y="299"/>
                </a:lnTo>
                <a:lnTo>
                  <a:pt x="141" y="297"/>
                </a:lnTo>
                <a:lnTo>
                  <a:pt x="153" y="287"/>
                </a:lnTo>
                <a:lnTo>
                  <a:pt x="153" y="279"/>
                </a:lnTo>
                <a:lnTo>
                  <a:pt x="154" y="254"/>
                </a:lnTo>
                <a:lnTo>
                  <a:pt x="164" y="208"/>
                </a:lnTo>
                <a:lnTo>
                  <a:pt x="186" y="165"/>
                </a:lnTo>
                <a:lnTo>
                  <a:pt x="215" y="126"/>
                </a:lnTo>
                <a:lnTo>
                  <a:pt x="251" y="94"/>
                </a:lnTo>
                <a:lnTo>
                  <a:pt x="294" y="68"/>
                </a:lnTo>
                <a:lnTo>
                  <a:pt x="342" y="49"/>
                </a:lnTo>
                <a:lnTo>
                  <a:pt x="395" y="39"/>
                </a:lnTo>
                <a:lnTo>
                  <a:pt x="423" y="39"/>
                </a:lnTo>
                <a:lnTo>
                  <a:pt x="450" y="39"/>
                </a:lnTo>
                <a:lnTo>
                  <a:pt x="504" y="49"/>
                </a:lnTo>
                <a:lnTo>
                  <a:pt x="551" y="68"/>
                </a:lnTo>
                <a:lnTo>
                  <a:pt x="595" y="94"/>
                </a:lnTo>
                <a:lnTo>
                  <a:pt x="631" y="126"/>
                </a:lnTo>
                <a:lnTo>
                  <a:pt x="659" y="165"/>
                </a:lnTo>
                <a:lnTo>
                  <a:pt x="681" y="208"/>
                </a:lnTo>
                <a:lnTo>
                  <a:pt x="691" y="254"/>
                </a:lnTo>
                <a:lnTo>
                  <a:pt x="693" y="279"/>
                </a:lnTo>
                <a:lnTo>
                  <a:pt x="693" y="385"/>
                </a:lnTo>
                <a:lnTo>
                  <a:pt x="138" y="385"/>
                </a:lnTo>
                <a:lnTo>
                  <a:pt x="109" y="387"/>
                </a:lnTo>
                <a:lnTo>
                  <a:pt x="60" y="409"/>
                </a:lnTo>
                <a:lnTo>
                  <a:pt x="23" y="446"/>
                </a:lnTo>
                <a:lnTo>
                  <a:pt x="1" y="495"/>
                </a:lnTo>
                <a:lnTo>
                  <a:pt x="0" y="524"/>
                </a:lnTo>
                <a:lnTo>
                  <a:pt x="0" y="901"/>
                </a:lnTo>
                <a:lnTo>
                  <a:pt x="1" y="928"/>
                </a:lnTo>
                <a:lnTo>
                  <a:pt x="23" y="979"/>
                </a:lnTo>
                <a:lnTo>
                  <a:pt x="60" y="1016"/>
                </a:lnTo>
                <a:lnTo>
                  <a:pt x="109" y="1038"/>
                </a:lnTo>
                <a:lnTo>
                  <a:pt x="138" y="1039"/>
                </a:lnTo>
                <a:lnTo>
                  <a:pt x="707" y="1039"/>
                </a:lnTo>
                <a:lnTo>
                  <a:pt x="736" y="1038"/>
                </a:lnTo>
                <a:lnTo>
                  <a:pt x="785" y="1016"/>
                </a:lnTo>
                <a:lnTo>
                  <a:pt x="823" y="979"/>
                </a:lnTo>
                <a:lnTo>
                  <a:pt x="844" y="928"/>
                </a:lnTo>
                <a:lnTo>
                  <a:pt x="846" y="901"/>
                </a:lnTo>
                <a:lnTo>
                  <a:pt x="846" y="524"/>
                </a:lnTo>
                <a:lnTo>
                  <a:pt x="844" y="498"/>
                </a:lnTo>
                <a:lnTo>
                  <a:pt x="827" y="453"/>
                </a:lnTo>
                <a:lnTo>
                  <a:pt x="797" y="417"/>
                </a:lnTo>
                <a:lnTo>
                  <a:pt x="755" y="393"/>
                </a:lnTo>
                <a:lnTo>
                  <a:pt x="730" y="387"/>
                </a:lnTo>
                <a:close/>
                <a:moveTo>
                  <a:pt x="499" y="732"/>
                </a:moveTo>
                <a:lnTo>
                  <a:pt x="499" y="748"/>
                </a:lnTo>
                <a:lnTo>
                  <a:pt x="486" y="775"/>
                </a:lnTo>
                <a:lnTo>
                  <a:pt x="466" y="795"/>
                </a:lnTo>
                <a:lnTo>
                  <a:pt x="439" y="807"/>
                </a:lnTo>
                <a:lnTo>
                  <a:pt x="423" y="808"/>
                </a:lnTo>
                <a:lnTo>
                  <a:pt x="407" y="807"/>
                </a:lnTo>
                <a:lnTo>
                  <a:pt x="379" y="795"/>
                </a:lnTo>
                <a:lnTo>
                  <a:pt x="359" y="775"/>
                </a:lnTo>
                <a:lnTo>
                  <a:pt x="346" y="748"/>
                </a:lnTo>
                <a:lnTo>
                  <a:pt x="346" y="732"/>
                </a:lnTo>
                <a:lnTo>
                  <a:pt x="346" y="616"/>
                </a:lnTo>
                <a:lnTo>
                  <a:pt x="346" y="601"/>
                </a:lnTo>
                <a:lnTo>
                  <a:pt x="359" y="573"/>
                </a:lnTo>
                <a:lnTo>
                  <a:pt x="379" y="551"/>
                </a:lnTo>
                <a:lnTo>
                  <a:pt x="407" y="540"/>
                </a:lnTo>
                <a:lnTo>
                  <a:pt x="423" y="538"/>
                </a:lnTo>
                <a:lnTo>
                  <a:pt x="439" y="540"/>
                </a:lnTo>
                <a:lnTo>
                  <a:pt x="466" y="551"/>
                </a:lnTo>
                <a:lnTo>
                  <a:pt x="486" y="573"/>
                </a:lnTo>
                <a:lnTo>
                  <a:pt x="499" y="601"/>
                </a:lnTo>
                <a:lnTo>
                  <a:pt x="499" y="616"/>
                </a:lnTo>
                <a:lnTo>
                  <a:pt x="499" y="7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933760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28" grpId="0" animBg="1"/>
      <p:bldP spid="29" grpId="0" animBg="1"/>
      <p:bldP spid="30" grpId="0" animBg="1"/>
      <p:bldP spid="5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40" grpId="0"/>
      <p:bldP spid="41" grpId="0"/>
      <p:bldP spid="42" grpId="0"/>
      <p:bldP spid="43" grpId="0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264259" y="3483312"/>
            <a:ext cx="9684634" cy="1864189"/>
            <a:chOff x="1264259" y="3055052"/>
            <a:chExt cx="9684634" cy="148994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20" name="Freeform 19"/>
            <p:cNvSpPr/>
            <p:nvPr/>
          </p:nvSpPr>
          <p:spPr>
            <a:xfrm>
              <a:off x="1264259" y="3055052"/>
              <a:ext cx="3724859" cy="1489943"/>
            </a:xfrm>
            <a:custGeom>
              <a:avLst/>
              <a:gdLst>
                <a:gd name="connsiteX0" fmla="*/ 0 w 3724859"/>
                <a:gd name="connsiteY0" fmla="*/ 0 h 1489943"/>
                <a:gd name="connsiteX1" fmla="*/ 2979888 w 3724859"/>
                <a:gd name="connsiteY1" fmla="*/ 0 h 1489943"/>
                <a:gd name="connsiteX2" fmla="*/ 3724859 w 3724859"/>
                <a:gd name="connsiteY2" fmla="*/ 744972 h 1489943"/>
                <a:gd name="connsiteX3" fmla="*/ 2979888 w 3724859"/>
                <a:gd name="connsiteY3" fmla="*/ 1489943 h 1489943"/>
                <a:gd name="connsiteX4" fmla="*/ 0 w 3724859"/>
                <a:gd name="connsiteY4" fmla="*/ 1489943 h 1489943"/>
                <a:gd name="connsiteX5" fmla="*/ 0 w 3724859"/>
                <a:gd name="connsiteY5" fmla="*/ 0 h 148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4859" h="1489943">
                  <a:moveTo>
                    <a:pt x="0" y="0"/>
                  </a:moveTo>
                  <a:lnTo>
                    <a:pt x="2979888" y="0"/>
                  </a:lnTo>
                  <a:lnTo>
                    <a:pt x="3724859" y="744972"/>
                  </a:lnTo>
                  <a:lnTo>
                    <a:pt x="2979888" y="1489943"/>
                  </a:lnTo>
                  <a:lnTo>
                    <a:pt x="0" y="1489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9EAB"/>
            </a:solidFill>
            <a:ln>
              <a:noFill/>
            </a:ln>
            <a:sp3d extrusionH="254000" prstMaterial="matt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7358" tIns="98679" rIns="421826" bIns="98679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800" kern="1200" smtClean="0"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Почетни</a:t>
              </a:r>
              <a:endParaRPr lang="sr-Latn-RS" sz="2800" kern="12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4244147" y="3055052"/>
              <a:ext cx="3724859" cy="1489943"/>
            </a:xfrm>
            <a:custGeom>
              <a:avLst/>
              <a:gdLst>
                <a:gd name="connsiteX0" fmla="*/ 0 w 3724859"/>
                <a:gd name="connsiteY0" fmla="*/ 0 h 1489943"/>
                <a:gd name="connsiteX1" fmla="*/ 2979888 w 3724859"/>
                <a:gd name="connsiteY1" fmla="*/ 0 h 1489943"/>
                <a:gd name="connsiteX2" fmla="*/ 3724859 w 3724859"/>
                <a:gd name="connsiteY2" fmla="*/ 744972 h 1489943"/>
                <a:gd name="connsiteX3" fmla="*/ 2979888 w 3724859"/>
                <a:gd name="connsiteY3" fmla="*/ 1489943 h 1489943"/>
                <a:gd name="connsiteX4" fmla="*/ 0 w 3724859"/>
                <a:gd name="connsiteY4" fmla="*/ 1489943 h 1489943"/>
                <a:gd name="connsiteX5" fmla="*/ 744972 w 3724859"/>
                <a:gd name="connsiteY5" fmla="*/ 744972 h 1489943"/>
                <a:gd name="connsiteX6" fmla="*/ 0 w 3724859"/>
                <a:gd name="connsiteY6" fmla="*/ 0 h 148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4859" h="1489943">
                  <a:moveTo>
                    <a:pt x="0" y="0"/>
                  </a:moveTo>
                  <a:lnTo>
                    <a:pt x="2979888" y="0"/>
                  </a:lnTo>
                  <a:lnTo>
                    <a:pt x="3724859" y="744972"/>
                  </a:lnTo>
                  <a:lnTo>
                    <a:pt x="2979888" y="1489943"/>
                  </a:lnTo>
                  <a:lnTo>
                    <a:pt x="0" y="1489943"/>
                  </a:lnTo>
                  <a:lnTo>
                    <a:pt x="744972" y="744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4275"/>
            </a:solidFill>
            <a:ln>
              <a:noFill/>
            </a:ln>
            <a:sp3d z="444500" extrusionH="254000" prstMaterial="matt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2991" tIns="98679" rIns="794311" bIns="98679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800"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Средњи</a:t>
              </a:r>
              <a:endParaRPr lang="sr-Latn-RS" sz="2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224034" y="3055052"/>
              <a:ext cx="3724859" cy="1489943"/>
            </a:xfrm>
            <a:custGeom>
              <a:avLst/>
              <a:gdLst>
                <a:gd name="connsiteX0" fmla="*/ 0 w 3724859"/>
                <a:gd name="connsiteY0" fmla="*/ 0 h 1489943"/>
                <a:gd name="connsiteX1" fmla="*/ 2979888 w 3724859"/>
                <a:gd name="connsiteY1" fmla="*/ 0 h 1489943"/>
                <a:gd name="connsiteX2" fmla="*/ 3724859 w 3724859"/>
                <a:gd name="connsiteY2" fmla="*/ 744972 h 1489943"/>
                <a:gd name="connsiteX3" fmla="*/ 2979888 w 3724859"/>
                <a:gd name="connsiteY3" fmla="*/ 1489943 h 1489943"/>
                <a:gd name="connsiteX4" fmla="*/ 0 w 3724859"/>
                <a:gd name="connsiteY4" fmla="*/ 1489943 h 1489943"/>
                <a:gd name="connsiteX5" fmla="*/ 744972 w 3724859"/>
                <a:gd name="connsiteY5" fmla="*/ 744972 h 1489943"/>
                <a:gd name="connsiteX6" fmla="*/ 0 w 3724859"/>
                <a:gd name="connsiteY6" fmla="*/ 0 h 148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4859" h="1489943">
                  <a:moveTo>
                    <a:pt x="0" y="0"/>
                  </a:moveTo>
                  <a:lnTo>
                    <a:pt x="2979888" y="0"/>
                  </a:lnTo>
                  <a:lnTo>
                    <a:pt x="3724859" y="744972"/>
                  </a:lnTo>
                  <a:lnTo>
                    <a:pt x="2979888" y="1489943"/>
                  </a:lnTo>
                  <a:lnTo>
                    <a:pt x="0" y="1489943"/>
                  </a:lnTo>
                  <a:lnTo>
                    <a:pt x="744972" y="7449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42F"/>
            </a:solidFill>
            <a:ln>
              <a:noFill/>
            </a:ln>
            <a:sp3d z="889000" extrusionH="254000" prstMaterial="matte">
              <a:bevelT w="114300" prst="artDeco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2991" tIns="98679" rIns="794311" bIns="98679" numCol="1" spcCol="1270" anchor="ctr" anchorCtr="0">
              <a:noAutofit/>
            </a:bodyPr>
            <a:lstStyle/>
            <a:p>
              <a:pPr lvl="0" algn="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2800"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Напредни</a:t>
              </a:r>
              <a:endParaRPr lang="sr-Latn-RS" sz="28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26" name="Freeform 5"/>
          <p:cNvSpPr>
            <a:spLocks/>
          </p:cNvSpPr>
          <p:nvPr/>
        </p:nvSpPr>
        <p:spPr bwMode="auto">
          <a:xfrm>
            <a:off x="3754432" y="2641516"/>
            <a:ext cx="1694027" cy="1773890"/>
          </a:xfrm>
          <a:custGeom>
            <a:avLst/>
            <a:gdLst>
              <a:gd name="T0" fmla="*/ 8357 w 10011"/>
              <a:gd name="T1" fmla="*/ 6 h 10486"/>
              <a:gd name="T2" fmla="*/ 7273 w 10011"/>
              <a:gd name="T3" fmla="*/ 1141 h 10486"/>
              <a:gd name="T4" fmla="*/ 7592 w 10011"/>
              <a:gd name="T5" fmla="*/ 1804 h 10486"/>
              <a:gd name="T6" fmla="*/ 7544 w 10011"/>
              <a:gd name="T7" fmla="*/ 2166 h 10486"/>
              <a:gd name="T8" fmla="*/ 6653 w 10011"/>
              <a:gd name="T9" fmla="*/ 2465 h 10486"/>
              <a:gd name="T10" fmla="*/ 6013 w 10011"/>
              <a:gd name="T11" fmla="*/ 2583 h 10486"/>
              <a:gd name="T12" fmla="*/ 5677 w 10011"/>
              <a:gd name="T13" fmla="*/ 2608 h 10486"/>
              <a:gd name="T14" fmla="*/ 4974 w 10011"/>
              <a:gd name="T15" fmla="*/ 2322 h 10486"/>
              <a:gd name="T16" fmla="*/ 5213 w 10011"/>
              <a:gd name="T17" fmla="*/ 2051 h 10486"/>
              <a:gd name="T18" fmla="*/ 5403 w 10011"/>
              <a:gd name="T19" fmla="*/ 1567 h 10486"/>
              <a:gd name="T20" fmla="*/ 5391 w 10011"/>
              <a:gd name="T21" fmla="*/ 999 h 10486"/>
              <a:gd name="T22" fmla="*/ 5325 w 10011"/>
              <a:gd name="T23" fmla="*/ 598 h 10486"/>
              <a:gd name="T24" fmla="*/ 4544 w 10011"/>
              <a:gd name="T25" fmla="*/ 319 h 10486"/>
              <a:gd name="T26" fmla="*/ 4115 w 10011"/>
              <a:gd name="T27" fmla="*/ 984 h 10486"/>
              <a:gd name="T28" fmla="*/ 3820 w 10011"/>
              <a:gd name="T29" fmla="*/ 1869 h 10486"/>
              <a:gd name="T30" fmla="*/ 3095 w 10011"/>
              <a:gd name="T31" fmla="*/ 2572 h 10486"/>
              <a:gd name="T32" fmla="*/ 2740 w 10011"/>
              <a:gd name="T33" fmla="*/ 2591 h 10486"/>
              <a:gd name="T34" fmla="*/ 1957 w 10011"/>
              <a:gd name="T35" fmla="*/ 2886 h 10486"/>
              <a:gd name="T36" fmla="*/ 1035 w 10011"/>
              <a:gd name="T37" fmla="*/ 3439 h 10486"/>
              <a:gd name="T38" fmla="*/ 808 w 10011"/>
              <a:gd name="T39" fmla="*/ 3261 h 10486"/>
              <a:gd name="T40" fmla="*/ 749 w 10011"/>
              <a:gd name="T41" fmla="*/ 3049 h 10486"/>
              <a:gd name="T42" fmla="*/ 554 w 10011"/>
              <a:gd name="T43" fmla="*/ 3117 h 10486"/>
              <a:gd name="T44" fmla="*/ 587 w 10011"/>
              <a:gd name="T45" fmla="*/ 3768 h 10486"/>
              <a:gd name="T46" fmla="*/ 1236 w 10011"/>
              <a:gd name="T47" fmla="*/ 3883 h 10486"/>
              <a:gd name="T48" fmla="*/ 2245 w 10011"/>
              <a:gd name="T49" fmla="*/ 3702 h 10486"/>
              <a:gd name="T50" fmla="*/ 3231 w 10011"/>
              <a:gd name="T51" fmla="*/ 3927 h 10486"/>
              <a:gd name="T52" fmla="*/ 2882 w 10011"/>
              <a:gd name="T53" fmla="*/ 4824 h 10486"/>
              <a:gd name="T54" fmla="*/ 2253 w 10011"/>
              <a:gd name="T55" fmla="*/ 5997 h 10486"/>
              <a:gd name="T56" fmla="*/ 2506 w 10011"/>
              <a:gd name="T57" fmla="*/ 5970 h 10486"/>
              <a:gd name="T58" fmla="*/ 3039 w 10011"/>
              <a:gd name="T59" fmla="*/ 6699 h 10486"/>
              <a:gd name="T60" fmla="*/ 3100 w 10011"/>
              <a:gd name="T61" fmla="*/ 7614 h 10486"/>
              <a:gd name="T62" fmla="*/ 2141 w 10011"/>
              <a:gd name="T63" fmla="*/ 8017 h 10486"/>
              <a:gd name="T64" fmla="*/ 1188 w 10011"/>
              <a:gd name="T65" fmla="*/ 8193 h 10486"/>
              <a:gd name="T66" fmla="*/ 405 w 10011"/>
              <a:gd name="T67" fmla="*/ 8453 h 10486"/>
              <a:gd name="T68" fmla="*/ 2 w 10011"/>
              <a:gd name="T69" fmla="*/ 9642 h 10486"/>
              <a:gd name="T70" fmla="*/ 457 w 10011"/>
              <a:gd name="T71" fmla="*/ 9499 h 10486"/>
              <a:gd name="T72" fmla="*/ 1105 w 10011"/>
              <a:gd name="T73" fmla="*/ 8938 h 10486"/>
              <a:gd name="T74" fmla="*/ 3005 w 10011"/>
              <a:gd name="T75" fmla="*/ 8900 h 10486"/>
              <a:gd name="T76" fmla="*/ 3759 w 10011"/>
              <a:gd name="T77" fmla="*/ 8931 h 10486"/>
              <a:gd name="T78" fmla="*/ 4132 w 10011"/>
              <a:gd name="T79" fmla="*/ 8398 h 10486"/>
              <a:gd name="T80" fmla="*/ 4589 w 10011"/>
              <a:gd name="T81" fmla="*/ 7501 h 10486"/>
              <a:gd name="T82" fmla="*/ 5439 w 10011"/>
              <a:gd name="T83" fmla="*/ 8287 h 10486"/>
              <a:gd name="T84" fmla="*/ 5653 w 10011"/>
              <a:gd name="T85" fmla="*/ 8516 h 10486"/>
              <a:gd name="T86" fmla="*/ 6517 w 10011"/>
              <a:gd name="T87" fmla="*/ 9364 h 10486"/>
              <a:gd name="T88" fmla="*/ 6986 w 10011"/>
              <a:gd name="T89" fmla="*/ 9690 h 10486"/>
              <a:gd name="T90" fmla="*/ 7415 w 10011"/>
              <a:gd name="T91" fmla="*/ 10065 h 10486"/>
              <a:gd name="T92" fmla="*/ 7966 w 10011"/>
              <a:gd name="T93" fmla="*/ 10456 h 10486"/>
              <a:gd name="T94" fmla="*/ 8498 w 10011"/>
              <a:gd name="T95" fmla="*/ 9952 h 10486"/>
              <a:gd name="T96" fmla="*/ 9036 w 10011"/>
              <a:gd name="T97" fmla="*/ 9074 h 10486"/>
              <a:gd name="T98" fmla="*/ 8088 w 10011"/>
              <a:gd name="T99" fmla="*/ 9448 h 10486"/>
              <a:gd name="T100" fmla="*/ 7443 w 10011"/>
              <a:gd name="T101" fmla="*/ 8719 h 10486"/>
              <a:gd name="T102" fmla="*/ 6994 w 10011"/>
              <a:gd name="T103" fmla="*/ 8326 h 10486"/>
              <a:gd name="T104" fmla="*/ 6195 w 10011"/>
              <a:gd name="T105" fmla="*/ 7700 h 10486"/>
              <a:gd name="T106" fmla="*/ 5775 w 10011"/>
              <a:gd name="T107" fmla="*/ 7061 h 10486"/>
              <a:gd name="T108" fmla="*/ 5331 w 10011"/>
              <a:gd name="T109" fmla="*/ 6497 h 10486"/>
              <a:gd name="T110" fmla="*/ 5367 w 10011"/>
              <a:gd name="T111" fmla="*/ 5661 h 10486"/>
              <a:gd name="T112" fmla="*/ 5297 w 10011"/>
              <a:gd name="T113" fmla="*/ 3715 h 10486"/>
              <a:gd name="T114" fmla="*/ 7440 w 10011"/>
              <a:gd name="T115" fmla="*/ 2818 h 10486"/>
              <a:gd name="T116" fmla="*/ 8511 w 10011"/>
              <a:gd name="T117" fmla="*/ 2503 h 10486"/>
              <a:gd name="T118" fmla="*/ 8868 w 10011"/>
              <a:gd name="T119" fmla="*/ 2634 h 10486"/>
              <a:gd name="T120" fmla="*/ 10011 w 10011"/>
              <a:gd name="T121" fmla="*/ 1381 h 10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011" h="10486">
                <a:moveTo>
                  <a:pt x="9198" y="623"/>
                </a:moveTo>
                <a:lnTo>
                  <a:pt x="9047" y="504"/>
                </a:lnTo>
                <a:lnTo>
                  <a:pt x="8889" y="370"/>
                </a:lnTo>
                <a:lnTo>
                  <a:pt x="8871" y="357"/>
                </a:lnTo>
                <a:lnTo>
                  <a:pt x="8821" y="330"/>
                </a:lnTo>
                <a:lnTo>
                  <a:pt x="8806" y="315"/>
                </a:lnTo>
                <a:lnTo>
                  <a:pt x="8785" y="290"/>
                </a:lnTo>
                <a:lnTo>
                  <a:pt x="8717" y="221"/>
                </a:lnTo>
                <a:lnTo>
                  <a:pt x="8693" y="203"/>
                </a:lnTo>
                <a:lnTo>
                  <a:pt x="8658" y="178"/>
                </a:lnTo>
                <a:lnTo>
                  <a:pt x="8514" y="82"/>
                </a:lnTo>
                <a:lnTo>
                  <a:pt x="8405" y="25"/>
                </a:lnTo>
                <a:lnTo>
                  <a:pt x="8357" y="6"/>
                </a:lnTo>
                <a:lnTo>
                  <a:pt x="8329" y="0"/>
                </a:lnTo>
                <a:lnTo>
                  <a:pt x="8265" y="9"/>
                </a:lnTo>
                <a:lnTo>
                  <a:pt x="8193" y="40"/>
                </a:lnTo>
                <a:lnTo>
                  <a:pt x="8114" y="90"/>
                </a:lnTo>
                <a:lnTo>
                  <a:pt x="8032" y="157"/>
                </a:lnTo>
                <a:lnTo>
                  <a:pt x="7944" y="237"/>
                </a:lnTo>
                <a:lnTo>
                  <a:pt x="7812" y="373"/>
                </a:lnTo>
                <a:lnTo>
                  <a:pt x="7642" y="573"/>
                </a:lnTo>
                <a:lnTo>
                  <a:pt x="7490" y="770"/>
                </a:lnTo>
                <a:lnTo>
                  <a:pt x="7371" y="936"/>
                </a:lnTo>
                <a:lnTo>
                  <a:pt x="7300" y="1048"/>
                </a:lnTo>
                <a:lnTo>
                  <a:pt x="7291" y="1072"/>
                </a:lnTo>
                <a:lnTo>
                  <a:pt x="7273" y="1141"/>
                </a:lnTo>
                <a:lnTo>
                  <a:pt x="7256" y="1241"/>
                </a:lnTo>
                <a:lnTo>
                  <a:pt x="7257" y="1300"/>
                </a:lnTo>
                <a:lnTo>
                  <a:pt x="7262" y="1325"/>
                </a:lnTo>
                <a:lnTo>
                  <a:pt x="7269" y="1342"/>
                </a:lnTo>
                <a:lnTo>
                  <a:pt x="7288" y="1372"/>
                </a:lnTo>
                <a:lnTo>
                  <a:pt x="7329" y="1412"/>
                </a:lnTo>
                <a:lnTo>
                  <a:pt x="7397" y="1462"/>
                </a:lnTo>
                <a:lnTo>
                  <a:pt x="7462" y="1516"/>
                </a:lnTo>
                <a:lnTo>
                  <a:pt x="7487" y="1548"/>
                </a:lnTo>
                <a:lnTo>
                  <a:pt x="7508" y="1586"/>
                </a:lnTo>
                <a:lnTo>
                  <a:pt x="7551" y="1694"/>
                </a:lnTo>
                <a:lnTo>
                  <a:pt x="7571" y="1745"/>
                </a:lnTo>
                <a:lnTo>
                  <a:pt x="7592" y="1804"/>
                </a:lnTo>
                <a:lnTo>
                  <a:pt x="7618" y="1895"/>
                </a:lnTo>
                <a:lnTo>
                  <a:pt x="7627" y="1949"/>
                </a:lnTo>
                <a:lnTo>
                  <a:pt x="7627" y="1970"/>
                </a:lnTo>
                <a:lnTo>
                  <a:pt x="7625" y="1982"/>
                </a:lnTo>
                <a:lnTo>
                  <a:pt x="7612" y="1991"/>
                </a:lnTo>
                <a:lnTo>
                  <a:pt x="7595" y="1990"/>
                </a:lnTo>
                <a:lnTo>
                  <a:pt x="7578" y="1991"/>
                </a:lnTo>
                <a:lnTo>
                  <a:pt x="7571" y="1998"/>
                </a:lnTo>
                <a:lnTo>
                  <a:pt x="7562" y="2013"/>
                </a:lnTo>
                <a:lnTo>
                  <a:pt x="7559" y="2051"/>
                </a:lnTo>
                <a:lnTo>
                  <a:pt x="7561" y="2094"/>
                </a:lnTo>
                <a:lnTo>
                  <a:pt x="7554" y="2142"/>
                </a:lnTo>
                <a:lnTo>
                  <a:pt x="7544" y="2166"/>
                </a:lnTo>
                <a:lnTo>
                  <a:pt x="7515" y="2204"/>
                </a:lnTo>
                <a:lnTo>
                  <a:pt x="7459" y="2261"/>
                </a:lnTo>
                <a:lnTo>
                  <a:pt x="7439" y="2295"/>
                </a:lnTo>
                <a:lnTo>
                  <a:pt x="7431" y="2321"/>
                </a:lnTo>
                <a:lnTo>
                  <a:pt x="7431" y="2334"/>
                </a:lnTo>
                <a:lnTo>
                  <a:pt x="7404" y="2338"/>
                </a:lnTo>
                <a:lnTo>
                  <a:pt x="7376" y="2342"/>
                </a:lnTo>
                <a:lnTo>
                  <a:pt x="7375" y="2330"/>
                </a:lnTo>
                <a:lnTo>
                  <a:pt x="7372" y="2318"/>
                </a:lnTo>
                <a:lnTo>
                  <a:pt x="7346" y="2321"/>
                </a:lnTo>
                <a:lnTo>
                  <a:pt x="7317" y="2326"/>
                </a:lnTo>
                <a:lnTo>
                  <a:pt x="7117" y="2361"/>
                </a:lnTo>
                <a:lnTo>
                  <a:pt x="6653" y="2465"/>
                </a:lnTo>
                <a:lnTo>
                  <a:pt x="6517" y="2491"/>
                </a:lnTo>
                <a:lnTo>
                  <a:pt x="6473" y="2492"/>
                </a:lnTo>
                <a:lnTo>
                  <a:pt x="6411" y="2486"/>
                </a:lnTo>
                <a:lnTo>
                  <a:pt x="6369" y="2486"/>
                </a:lnTo>
                <a:lnTo>
                  <a:pt x="6350" y="2491"/>
                </a:lnTo>
                <a:lnTo>
                  <a:pt x="6316" y="2502"/>
                </a:lnTo>
                <a:lnTo>
                  <a:pt x="6254" y="2532"/>
                </a:lnTo>
                <a:lnTo>
                  <a:pt x="6193" y="2566"/>
                </a:lnTo>
                <a:lnTo>
                  <a:pt x="6130" y="2595"/>
                </a:lnTo>
                <a:lnTo>
                  <a:pt x="6097" y="2602"/>
                </a:lnTo>
                <a:lnTo>
                  <a:pt x="6080" y="2605"/>
                </a:lnTo>
                <a:lnTo>
                  <a:pt x="6047" y="2597"/>
                </a:lnTo>
                <a:lnTo>
                  <a:pt x="6013" y="2583"/>
                </a:lnTo>
                <a:lnTo>
                  <a:pt x="5977" y="2574"/>
                </a:lnTo>
                <a:lnTo>
                  <a:pt x="5957" y="2575"/>
                </a:lnTo>
                <a:lnTo>
                  <a:pt x="5940" y="2577"/>
                </a:lnTo>
                <a:lnTo>
                  <a:pt x="5912" y="2593"/>
                </a:lnTo>
                <a:lnTo>
                  <a:pt x="5886" y="2613"/>
                </a:lnTo>
                <a:lnTo>
                  <a:pt x="5859" y="2629"/>
                </a:lnTo>
                <a:lnTo>
                  <a:pt x="5844" y="2631"/>
                </a:lnTo>
                <a:lnTo>
                  <a:pt x="5825" y="2631"/>
                </a:lnTo>
                <a:lnTo>
                  <a:pt x="5787" y="2622"/>
                </a:lnTo>
                <a:lnTo>
                  <a:pt x="5753" y="2610"/>
                </a:lnTo>
                <a:lnTo>
                  <a:pt x="5720" y="2601"/>
                </a:lnTo>
                <a:lnTo>
                  <a:pt x="5704" y="2602"/>
                </a:lnTo>
                <a:lnTo>
                  <a:pt x="5677" y="2608"/>
                </a:lnTo>
                <a:lnTo>
                  <a:pt x="5627" y="2626"/>
                </a:lnTo>
                <a:lnTo>
                  <a:pt x="5581" y="2646"/>
                </a:lnTo>
                <a:lnTo>
                  <a:pt x="5534" y="2659"/>
                </a:lnTo>
                <a:lnTo>
                  <a:pt x="5508" y="2659"/>
                </a:lnTo>
                <a:lnTo>
                  <a:pt x="5454" y="2655"/>
                </a:lnTo>
                <a:lnTo>
                  <a:pt x="5349" y="2634"/>
                </a:lnTo>
                <a:lnTo>
                  <a:pt x="5247" y="2605"/>
                </a:lnTo>
                <a:lnTo>
                  <a:pt x="5141" y="2581"/>
                </a:lnTo>
                <a:lnTo>
                  <a:pt x="5086" y="2575"/>
                </a:lnTo>
                <a:lnTo>
                  <a:pt x="5058" y="2512"/>
                </a:lnTo>
                <a:lnTo>
                  <a:pt x="5009" y="2424"/>
                </a:lnTo>
                <a:lnTo>
                  <a:pt x="4983" y="2360"/>
                </a:lnTo>
                <a:lnTo>
                  <a:pt x="4974" y="2322"/>
                </a:lnTo>
                <a:lnTo>
                  <a:pt x="4941" y="2299"/>
                </a:lnTo>
                <a:lnTo>
                  <a:pt x="4877" y="2238"/>
                </a:lnTo>
                <a:lnTo>
                  <a:pt x="4842" y="2183"/>
                </a:lnTo>
                <a:lnTo>
                  <a:pt x="4827" y="2145"/>
                </a:lnTo>
                <a:lnTo>
                  <a:pt x="4821" y="2105"/>
                </a:lnTo>
                <a:lnTo>
                  <a:pt x="4826" y="2063"/>
                </a:lnTo>
                <a:lnTo>
                  <a:pt x="4834" y="2042"/>
                </a:lnTo>
                <a:lnTo>
                  <a:pt x="4887" y="2038"/>
                </a:lnTo>
                <a:lnTo>
                  <a:pt x="4975" y="2049"/>
                </a:lnTo>
                <a:lnTo>
                  <a:pt x="5055" y="2066"/>
                </a:lnTo>
                <a:lnTo>
                  <a:pt x="5144" y="2075"/>
                </a:lnTo>
                <a:lnTo>
                  <a:pt x="5199" y="2070"/>
                </a:lnTo>
                <a:lnTo>
                  <a:pt x="5213" y="2051"/>
                </a:lnTo>
                <a:lnTo>
                  <a:pt x="5234" y="2009"/>
                </a:lnTo>
                <a:lnTo>
                  <a:pt x="5250" y="1943"/>
                </a:lnTo>
                <a:lnTo>
                  <a:pt x="5258" y="1855"/>
                </a:lnTo>
                <a:lnTo>
                  <a:pt x="5264" y="1800"/>
                </a:lnTo>
                <a:lnTo>
                  <a:pt x="5275" y="1771"/>
                </a:lnTo>
                <a:lnTo>
                  <a:pt x="5283" y="1761"/>
                </a:lnTo>
                <a:lnTo>
                  <a:pt x="5300" y="1742"/>
                </a:lnTo>
                <a:lnTo>
                  <a:pt x="5323" y="1695"/>
                </a:lnTo>
                <a:lnTo>
                  <a:pt x="5336" y="1643"/>
                </a:lnTo>
                <a:lnTo>
                  <a:pt x="5340" y="1589"/>
                </a:lnTo>
                <a:lnTo>
                  <a:pt x="5339" y="1564"/>
                </a:lnTo>
                <a:lnTo>
                  <a:pt x="5363" y="1567"/>
                </a:lnTo>
                <a:lnTo>
                  <a:pt x="5403" y="1567"/>
                </a:lnTo>
                <a:lnTo>
                  <a:pt x="5454" y="1552"/>
                </a:lnTo>
                <a:lnTo>
                  <a:pt x="5479" y="1537"/>
                </a:lnTo>
                <a:lnTo>
                  <a:pt x="5479" y="1512"/>
                </a:lnTo>
                <a:lnTo>
                  <a:pt x="5473" y="1467"/>
                </a:lnTo>
                <a:lnTo>
                  <a:pt x="5452" y="1403"/>
                </a:lnTo>
                <a:lnTo>
                  <a:pt x="5412" y="1323"/>
                </a:lnTo>
                <a:lnTo>
                  <a:pt x="5377" y="1243"/>
                </a:lnTo>
                <a:lnTo>
                  <a:pt x="5367" y="1200"/>
                </a:lnTo>
                <a:lnTo>
                  <a:pt x="5365" y="1183"/>
                </a:lnTo>
                <a:lnTo>
                  <a:pt x="5373" y="1141"/>
                </a:lnTo>
                <a:lnTo>
                  <a:pt x="5391" y="1073"/>
                </a:lnTo>
                <a:lnTo>
                  <a:pt x="5395" y="1031"/>
                </a:lnTo>
                <a:lnTo>
                  <a:pt x="5391" y="999"/>
                </a:lnTo>
                <a:lnTo>
                  <a:pt x="5370" y="937"/>
                </a:lnTo>
                <a:lnTo>
                  <a:pt x="5347" y="877"/>
                </a:lnTo>
                <a:lnTo>
                  <a:pt x="5336" y="830"/>
                </a:lnTo>
                <a:lnTo>
                  <a:pt x="5336" y="797"/>
                </a:lnTo>
                <a:lnTo>
                  <a:pt x="5339" y="779"/>
                </a:lnTo>
                <a:lnTo>
                  <a:pt x="5344" y="764"/>
                </a:lnTo>
                <a:lnTo>
                  <a:pt x="5357" y="759"/>
                </a:lnTo>
                <a:lnTo>
                  <a:pt x="5378" y="770"/>
                </a:lnTo>
                <a:lnTo>
                  <a:pt x="5406" y="780"/>
                </a:lnTo>
                <a:lnTo>
                  <a:pt x="5423" y="779"/>
                </a:lnTo>
                <a:lnTo>
                  <a:pt x="5408" y="742"/>
                </a:lnTo>
                <a:lnTo>
                  <a:pt x="5369" y="666"/>
                </a:lnTo>
                <a:lnTo>
                  <a:pt x="5325" y="598"/>
                </a:lnTo>
                <a:lnTo>
                  <a:pt x="5277" y="544"/>
                </a:lnTo>
                <a:lnTo>
                  <a:pt x="5255" y="527"/>
                </a:lnTo>
                <a:lnTo>
                  <a:pt x="5242" y="519"/>
                </a:lnTo>
                <a:lnTo>
                  <a:pt x="5213" y="513"/>
                </a:lnTo>
                <a:lnTo>
                  <a:pt x="5185" y="510"/>
                </a:lnTo>
                <a:lnTo>
                  <a:pt x="5156" y="505"/>
                </a:lnTo>
                <a:lnTo>
                  <a:pt x="5143" y="498"/>
                </a:lnTo>
                <a:lnTo>
                  <a:pt x="5075" y="458"/>
                </a:lnTo>
                <a:lnTo>
                  <a:pt x="4928" y="379"/>
                </a:lnTo>
                <a:lnTo>
                  <a:pt x="4808" y="335"/>
                </a:lnTo>
                <a:lnTo>
                  <a:pt x="4724" y="317"/>
                </a:lnTo>
                <a:lnTo>
                  <a:pt x="4636" y="310"/>
                </a:lnTo>
                <a:lnTo>
                  <a:pt x="4544" y="319"/>
                </a:lnTo>
                <a:lnTo>
                  <a:pt x="4497" y="331"/>
                </a:lnTo>
                <a:lnTo>
                  <a:pt x="4395" y="400"/>
                </a:lnTo>
                <a:lnTo>
                  <a:pt x="4301" y="471"/>
                </a:lnTo>
                <a:lnTo>
                  <a:pt x="4292" y="487"/>
                </a:lnTo>
                <a:lnTo>
                  <a:pt x="4281" y="538"/>
                </a:lnTo>
                <a:lnTo>
                  <a:pt x="4273" y="555"/>
                </a:lnTo>
                <a:lnTo>
                  <a:pt x="4241" y="591"/>
                </a:lnTo>
                <a:lnTo>
                  <a:pt x="4192" y="643"/>
                </a:lnTo>
                <a:lnTo>
                  <a:pt x="4167" y="677"/>
                </a:lnTo>
                <a:lnTo>
                  <a:pt x="4161" y="695"/>
                </a:lnTo>
                <a:lnTo>
                  <a:pt x="4144" y="756"/>
                </a:lnTo>
                <a:lnTo>
                  <a:pt x="4122" y="874"/>
                </a:lnTo>
                <a:lnTo>
                  <a:pt x="4115" y="984"/>
                </a:lnTo>
                <a:lnTo>
                  <a:pt x="4120" y="1092"/>
                </a:lnTo>
                <a:lnTo>
                  <a:pt x="4142" y="1250"/>
                </a:lnTo>
                <a:lnTo>
                  <a:pt x="4191" y="1471"/>
                </a:lnTo>
                <a:lnTo>
                  <a:pt x="4217" y="1593"/>
                </a:lnTo>
                <a:lnTo>
                  <a:pt x="4191" y="1586"/>
                </a:lnTo>
                <a:lnTo>
                  <a:pt x="4145" y="1586"/>
                </a:lnTo>
                <a:lnTo>
                  <a:pt x="4106" y="1602"/>
                </a:lnTo>
                <a:lnTo>
                  <a:pt x="4072" y="1627"/>
                </a:lnTo>
                <a:lnTo>
                  <a:pt x="4027" y="1678"/>
                </a:lnTo>
                <a:lnTo>
                  <a:pt x="3970" y="1755"/>
                </a:lnTo>
                <a:lnTo>
                  <a:pt x="3937" y="1789"/>
                </a:lnTo>
                <a:lnTo>
                  <a:pt x="3900" y="1818"/>
                </a:lnTo>
                <a:lnTo>
                  <a:pt x="3820" y="1869"/>
                </a:lnTo>
                <a:lnTo>
                  <a:pt x="3738" y="1914"/>
                </a:lnTo>
                <a:lnTo>
                  <a:pt x="3661" y="1960"/>
                </a:lnTo>
                <a:lnTo>
                  <a:pt x="3628" y="1986"/>
                </a:lnTo>
                <a:lnTo>
                  <a:pt x="3600" y="2011"/>
                </a:lnTo>
                <a:lnTo>
                  <a:pt x="3549" y="2066"/>
                </a:lnTo>
                <a:lnTo>
                  <a:pt x="3483" y="2155"/>
                </a:lnTo>
                <a:lnTo>
                  <a:pt x="3409" y="2286"/>
                </a:lnTo>
                <a:lnTo>
                  <a:pt x="3348" y="2423"/>
                </a:lnTo>
                <a:lnTo>
                  <a:pt x="3319" y="2491"/>
                </a:lnTo>
                <a:lnTo>
                  <a:pt x="3294" y="2488"/>
                </a:lnTo>
                <a:lnTo>
                  <a:pt x="3251" y="2491"/>
                </a:lnTo>
                <a:lnTo>
                  <a:pt x="3192" y="2511"/>
                </a:lnTo>
                <a:lnTo>
                  <a:pt x="3095" y="2572"/>
                </a:lnTo>
                <a:lnTo>
                  <a:pt x="3039" y="2602"/>
                </a:lnTo>
                <a:lnTo>
                  <a:pt x="3028" y="2605"/>
                </a:lnTo>
                <a:lnTo>
                  <a:pt x="3010" y="2597"/>
                </a:lnTo>
                <a:lnTo>
                  <a:pt x="2992" y="2584"/>
                </a:lnTo>
                <a:lnTo>
                  <a:pt x="2969" y="2574"/>
                </a:lnTo>
                <a:lnTo>
                  <a:pt x="2955" y="2575"/>
                </a:lnTo>
                <a:lnTo>
                  <a:pt x="2931" y="2579"/>
                </a:lnTo>
                <a:lnTo>
                  <a:pt x="2912" y="2596"/>
                </a:lnTo>
                <a:lnTo>
                  <a:pt x="2904" y="2619"/>
                </a:lnTo>
                <a:lnTo>
                  <a:pt x="2888" y="2646"/>
                </a:lnTo>
                <a:lnTo>
                  <a:pt x="2870" y="2659"/>
                </a:lnTo>
                <a:lnTo>
                  <a:pt x="2827" y="2629"/>
                </a:lnTo>
                <a:lnTo>
                  <a:pt x="2740" y="2591"/>
                </a:lnTo>
                <a:lnTo>
                  <a:pt x="2653" y="2577"/>
                </a:lnTo>
                <a:lnTo>
                  <a:pt x="2568" y="2583"/>
                </a:lnTo>
                <a:lnTo>
                  <a:pt x="2484" y="2602"/>
                </a:lnTo>
                <a:lnTo>
                  <a:pt x="2404" y="2632"/>
                </a:lnTo>
                <a:lnTo>
                  <a:pt x="2291" y="2684"/>
                </a:lnTo>
                <a:lnTo>
                  <a:pt x="2225" y="2715"/>
                </a:lnTo>
                <a:lnTo>
                  <a:pt x="2218" y="2723"/>
                </a:lnTo>
                <a:lnTo>
                  <a:pt x="2205" y="2761"/>
                </a:lnTo>
                <a:lnTo>
                  <a:pt x="2197" y="2771"/>
                </a:lnTo>
                <a:lnTo>
                  <a:pt x="2149" y="2795"/>
                </a:lnTo>
                <a:lnTo>
                  <a:pt x="2049" y="2829"/>
                </a:lnTo>
                <a:lnTo>
                  <a:pt x="2001" y="2855"/>
                </a:lnTo>
                <a:lnTo>
                  <a:pt x="1957" y="2886"/>
                </a:lnTo>
                <a:lnTo>
                  <a:pt x="1875" y="2965"/>
                </a:lnTo>
                <a:lnTo>
                  <a:pt x="1832" y="2995"/>
                </a:lnTo>
                <a:lnTo>
                  <a:pt x="1783" y="3024"/>
                </a:lnTo>
                <a:lnTo>
                  <a:pt x="1684" y="3068"/>
                </a:lnTo>
                <a:lnTo>
                  <a:pt x="1536" y="3123"/>
                </a:lnTo>
                <a:lnTo>
                  <a:pt x="1439" y="3164"/>
                </a:lnTo>
                <a:lnTo>
                  <a:pt x="1337" y="3218"/>
                </a:lnTo>
                <a:lnTo>
                  <a:pt x="1196" y="3301"/>
                </a:lnTo>
                <a:lnTo>
                  <a:pt x="1099" y="3346"/>
                </a:lnTo>
                <a:lnTo>
                  <a:pt x="1046" y="3360"/>
                </a:lnTo>
                <a:lnTo>
                  <a:pt x="1041" y="3371"/>
                </a:lnTo>
                <a:lnTo>
                  <a:pt x="1035" y="3396"/>
                </a:lnTo>
                <a:lnTo>
                  <a:pt x="1035" y="3439"/>
                </a:lnTo>
                <a:lnTo>
                  <a:pt x="1040" y="3499"/>
                </a:lnTo>
                <a:lnTo>
                  <a:pt x="1037" y="3535"/>
                </a:lnTo>
                <a:lnTo>
                  <a:pt x="1027" y="3552"/>
                </a:lnTo>
                <a:lnTo>
                  <a:pt x="1019" y="3557"/>
                </a:lnTo>
                <a:lnTo>
                  <a:pt x="990" y="3548"/>
                </a:lnTo>
                <a:lnTo>
                  <a:pt x="944" y="3521"/>
                </a:lnTo>
                <a:lnTo>
                  <a:pt x="910" y="3485"/>
                </a:lnTo>
                <a:lnTo>
                  <a:pt x="884" y="3439"/>
                </a:lnTo>
                <a:lnTo>
                  <a:pt x="858" y="3362"/>
                </a:lnTo>
                <a:lnTo>
                  <a:pt x="834" y="3248"/>
                </a:lnTo>
                <a:lnTo>
                  <a:pt x="822" y="3192"/>
                </a:lnTo>
                <a:lnTo>
                  <a:pt x="819" y="3216"/>
                </a:lnTo>
                <a:lnTo>
                  <a:pt x="808" y="3261"/>
                </a:lnTo>
                <a:lnTo>
                  <a:pt x="792" y="3287"/>
                </a:lnTo>
                <a:lnTo>
                  <a:pt x="777" y="3300"/>
                </a:lnTo>
                <a:lnTo>
                  <a:pt x="754" y="3307"/>
                </a:lnTo>
                <a:lnTo>
                  <a:pt x="727" y="3307"/>
                </a:lnTo>
                <a:lnTo>
                  <a:pt x="710" y="3304"/>
                </a:lnTo>
                <a:lnTo>
                  <a:pt x="705" y="3279"/>
                </a:lnTo>
                <a:lnTo>
                  <a:pt x="702" y="3239"/>
                </a:lnTo>
                <a:lnTo>
                  <a:pt x="714" y="3193"/>
                </a:lnTo>
                <a:lnTo>
                  <a:pt x="744" y="3146"/>
                </a:lnTo>
                <a:lnTo>
                  <a:pt x="762" y="3105"/>
                </a:lnTo>
                <a:lnTo>
                  <a:pt x="767" y="3072"/>
                </a:lnTo>
                <a:lnTo>
                  <a:pt x="766" y="3051"/>
                </a:lnTo>
                <a:lnTo>
                  <a:pt x="749" y="3049"/>
                </a:lnTo>
                <a:lnTo>
                  <a:pt x="727" y="3054"/>
                </a:lnTo>
                <a:lnTo>
                  <a:pt x="707" y="3076"/>
                </a:lnTo>
                <a:lnTo>
                  <a:pt x="692" y="3117"/>
                </a:lnTo>
                <a:lnTo>
                  <a:pt x="671" y="3138"/>
                </a:lnTo>
                <a:lnTo>
                  <a:pt x="644" y="3140"/>
                </a:lnTo>
                <a:lnTo>
                  <a:pt x="626" y="3135"/>
                </a:lnTo>
                <a:lnTo>
                  <a:pt x="625" y="3101"/>
                </a:lnTo>
                <a:lnTo>
                  <a:pt x="622" y="3051"/>
                </a:lnTo>
                <a:lnTo>
                  <a:pt x="610" y="3028"/>
                </a:lnTo>
                <a:lnTo>
                  <a:pt x="599" y="3024"/>
                </a:lnTo>
                <a:lnTo>
                  <a:pt x="587" y="3036"/>
                </a:lnTo>
                <a:lnTo>
                  <a:pt x="571" y="3065"/>
                </a:lnTo>
                <a:lnTo>
                  <a:pt x="554" y="3117"/>
                </a:lnTo>
                <a:lnTo>
                  <a:pt x="538" y="3192"/>
                </a:lnTo>
                <a:lnTo>
                  <a:pt x="519" y="3241"/>
                </a:lnTo>
                <a:lnTo>
                  <a:pt x="499" y="3266"/>
                </a:lnTo>
                <a:lnTo>
                  <a:pt x="486" y="3277"/>
                </a:lnTo>
                <a:lnTo>
                  <a:pt x="402" y="3277"/>
                </a:lnTo>
                <a:lnTo>
                  <a:pt x="400" y="3317"/>
                </a:lnTo>
                <a:lnTo>
                  <a:pt x="404" y="3389"/>
                </a:lnTo>
                <a:lnTo>
                  <a:pt x="417" y="3455"/>
                </a:lnTo>
                <a:lnTo>
                  <a:pt x="435" y="3512"/>
                </a:lnTo>
                <a:lnTo>
                  <a:pt x="470" y="3592"/>
                </a:lnTo>
                <a:lnTo>
                  <a:pt x="521" y="3697"/>
                </a:lnTo>
                <a:lnTo>
                  <a:pt x="542" y="3753"/>
                </a:lnTo>
                <a:lnTo>
                  <a:pt x="587" y="3768"/>
                </a:lnTo>
                <a:lnTo>
                  <a:pt x="669" y="3804"/>
                </a:lnTo>
                <a:lnTo>
                  <a:pt x="783" y="3868"/>
                </a:lnTo>
                <a:lnTo>
                  <a:pt x="894" y="3936"/>
                </a:lnTo>
                <a:lnTo>
                  <a:pt x="974" y="3976"/>
                </a:lnTo>
                <a:lnTo>
                  <a:pt x="1062" y="4008"/>
                </a:lnTo>
                <a:lnTo>
                  <a:pt x="1160" y="4029"/>
                </a:lnTo>
                <a:lnTo>
                  <a:pt x="1215" y="4033"/>
                </a:lnTo>
                <a:lnTo>
                  <a:pt x="1211" y="3990"/>
                </a:lnTo>
                <a:lnTo>
                  <a:pt x="1199" y="3950"/>
                </a:lnTo>
                <a:lnTo>
                  <a:pt x="1193" y="3933"/>
                </a:lnTo>
                <a:lnTo>
                  <a:pt x="1202" y="3902"/>
                </a:lnTo>
                <a:lnTo>
                  <a:pt x="1218" y="3868"/>
                </a:lnTo>
                <a:lnTo>
                  <a:pt x="1236" y="3883"/>
                </a:lnTo>
                <a:lnTo>
                  <a:pt x="1275" y="3904"/>
                </a:lnTo>
                <a:lnTo>
                  <a:pt x="1332" y="3925"/>
                </a:lnTo>
                <a:lnTo>
                  <a:pt x="1375" y="3946"/>
                </a:lnTo>
                <a:lnTo>
                  <a:pt x="1393" y="3964"/>
                </a:lnTo>
                <a:lnTo>
                  <a:pt x="1401" y="3993"/>
                </a:lnTo>
                <a:lnTo>
                  <a:pt x="1393" y="4035"/>
                </a:lnTo>
                <a:lnTo>
                  <a:pt x="1384" y="4062"/>
                </a:lnTo>
                <a:lnTo>
                  <a:pt x="1486" y="4025"/>
                </a:lnTo>
                <a:lnTo>
                  <a:pt x="1688" y="3938"/>
                </a:lnTo>
                <a:lnTo>
                  <a:pt x="1884" y="3845"/>
                </a:lnTo>
                <a:lnTo>
                  <a:pt x="2075" y="3760"/>
                </a:lnTo>
                <a:lnTo>
                  <a:pt x="2170" y="3724"/>
                </a:lnTo>
                <a:lnTo>
                  <a:pt x="2245" y="3702"/>
                </a:lnTo>
                <a:lnTo>
                  <a:pt x="2404" y="3667"/>
                </a:lnTo>
                <a:lnTo>
                  <a:pt x="2477" y="3641"/>
                </a:lnTo>
                <a:lnTo>
                  <a:pt x="2564" y="3603"/>
                </a:lnTo>
                <a:lnTo>
                  <a:pt x="2688" y="3532"/>
                </a:lnTo>
                <a:lnTo>
                  <a:pt x="2772" y="3490"/>
                </a:lnTo>
                <a:lnTo>
                  <a:pt x="2814" y="3473"/>
                </a:lnTo>
                <a:lnTo>
                  <a:pt x="2912" y="3438"/>
                </a:lnTo>
                <a:lnTo>
                  <a:pt x="3104" y="3383"/>
                </a:lnTo>
                <a:lnTo>
                  <a:pt x="3206" y="3360"/>
                </a:lnTo>
                <a:lnTo>
                  <a:pt x="3206" y="3439"/>
                </a:lnTo>
                <a:lnTo>
                  <a:pt x="3221" y="3618"/>
                </a:lnTo>
                <a:lnTo>
                  <a:pt x="3234" y="3802"/>
                </a:lnTo>
                <a:lnTo>
                  <a:pt x="3231" y="3927"/>
                </a:lnTo>
                <a:lnTo>
                  <a:pt x="3218" y="4001"/>
                </a:lnTo>
                <a:lnTo>
                  <a:pt x="3206" y="4033"/>
                </a:lnTo>
                <a:lnTo>
                  <a:pt x="3192" y="4067"/>
                </a:lnTo>
                <a:lnTo>
                  <a:pt x="3145" y="4121"/>
                </a:lnTo>
                <a:lnTo>
                  <a:pt x="3060" y="4188"/>
                </a:lnTo>
                <a:lnTo>
                  <a:pt x="3010" y="4230"/>
                </a:lnTo>
                <a:lnTo>
                  <a:pt x="3013" y="4281"/>
                </a:lnTo>
                <a:lnTo>
                  <a:pt x="3000" y="4370"/>
                </a:lnTo>
                <a:lnTo>
                  <a:pt x="2956" y="4484"/>
                </a:lnTo>
                <a:lnTo>
                  <a:pt x="2908" y="4586"/>
                </a:lnTo>
                <a:lnTo>
                  <a:pt x="2883" y="4656"/>
                </a:lnTo>
                <a:lnTo>
                  <a:pt x="2871" y="4735"/>
                </a:lnTo>
                <a:lnTo>
                  <a:pt x="2882" y="4824"/>
                </a:lnTo>
                <a:lnTo>
                  <a:pt x="2899" y="4875"/>
                </a:lnTo>
                <a:lnTo>
                  <a:pt x="2871" y="4937"/>
                </a:lnTo>
                <a:lnTo>
                  <a:pt x="2808" y="5053"/>
                </a:lnTo>
                <a:lnTo>
                  <a:pt x="2704" y="5217"/>
                </a:lnTo>
                <a:lnTo>
                  <a:pt x="2598" y="5379"/>
                </a:lnTo>
                <a:lnTo>
                  <a:pt x="2532" y="5493"/>
                </a:lnTo>
                <a:lnTo>
                  <a:pt x="2477" y="5616"/>
                </a:lnTo>
                <a:lnTo>
                  <a:pt x="2435" y="5754"/>
                </a:lnTo>
                <a:lnTo>
                  <a:pt x="2421" y="5830"/>
                </a:lnTo>
                <a:lnTo>
                  <a:pt x="2401" y="5839"/>
                </a:lnTo>
                <a:lnTo>
                  <a:pt x="2358" y="5875"/>
                </a:lnTo>
                <a:lnTo>
                  <a:pt x="2294" y="5947"/>
                </a:lnTo>
                <a:lnTo>
                  <a:pt x="2253" y="5997"/>
                </a:lnTo>
                <a:lnTo>
                  <a:pt x="2206" y="6044"/>
                </a:lnTo>
                <a:lnTo>
                  <a:pt x="2146" y="6111"/>
                </a:lnTo>
                <a:lnTo>
                  <a:pt x="2133" y="6135"/>
                </a:lnTo>
                <a:lnTo>
                  <a:pt x="2134" y="6152"/>
                </a:lnTo>
                <a:lnTo>
                  <a:pt x="2151" y="6163"/>
                </a:lnTo>
                <a:lnTo>
                  <a:pt x="2170" y="6166"/>
                </a:lnTo>
                <a:lnTo>
                  <a:pt x="2198" y="6180"/>
                </a:lnTo>
                <a:lnTo>
                  <a:pt x="2255" y="6191"/>
                </a:lnTo>
                <a:lnTo>
                  <a:pt x="2306" y="6182"/>
                </a:lnTo>
                <a:lnTo>
                  <a:pt x="2352" y="6156"/>
                </a:lnTo>
                <a:lnTo>
                  <a:pt x="2414" y="6099"/>
                </a:lnTo>
                <a:lnTo>
                  <a:pt x="2480" y="6009"/>
                </a:lnTo>
                <a:lnTo>
                  <a:pt x="2506" y="5970"/>
                </a:lnTo>
                <a:lnTo>
                  <a:pt x="2560" y="5953"/>
                </a:lnTo>
                <a:lnTo>
                  <a:pt x="2651" y="5939"/>
                </a:lnTo>
                <a:lnTo>
                  <a:pt x="2721" y="5938"/>
                </a:lnTo>
                <a:lnTo>
                  <a:pt x="2759" y="5941"/>
                </a:lnTo>
                <a:lnTo>
                  <a:pt x="2782" y="6027"/>
                </a:lnTo>
                <a:lnTo>
                  <a:pt x="2844" y="6178"/>
                </a:lnTo>
                <a:lnTo>
                  <a:pt x="2949" y="6373"/>
                </a:lnTo>
                <a:lnTo>
                  <a:pt x="3010" y="6502"/>
                </a:lnTo>
                <a:lnTo>
                  <a:pt x="3018" y="6522"/>
                </a:lnTo>
                <a:lnTo>
                  <a:pt x="3023" y="6572"/>
                </a:lnTo>
                <a:lnTo>
                  <a:pt x="3024" y="6626"/>
                </a:lnTo>
                <a:lnTo>
                  <a:pt x="3031" y="6677"/>
                </a:lnTo>
                <a:lnTo>
                  <a:pt x="3039" y="6699"/>
                </a:lnTo>
                <a:lnTo>
                  <a:pt x="3047" y="6709"/>
                </a:lnTo>
                <a:lnTo>
                  <a:pt x="3083" y="6739"/>
                </a:lnTo>
                <a:lnTo>
                  <a:pt x="3095" y="6755"/>
                </a:lnTo>
                <a:lnTo>
                  <a:pt x="3116" y="6796"/>
                </a:lnTo>
                <a:lnTo>
                  <a:pt x="3141" y="6886"/>
                </a:lnTo>
                <a:lnTo>
                  <a:pt x="3149" y="6986"/>
                </a:lnTo>
                <a:lnTo>
                  <a:pt x="3149" y="7093"/>
                </a:lnTo>
                <a:lnTo>
                  <a:pt x="3141" y="7260"/>
                </a:lnTo>
                <a:lnTo>
                  <a:pt x="3145" y="7431"/>
                </a:lnTo>
                <a:lnTo>
                  <a:pt x="3162" y="7542"/>
                </a:lnTo>
                <a:lnTo>
                  <a:pt x="3179" y="7597"/>
                </a:lnTo>
                <a:lnTo>
                  <a:pt x="3148" y="7597"/>
                </a:lnTo>
                <a:lnTo>
                  <a:pt x="3100" y="7614"/>
                </a:lnTo>
                <a:lnTo>
                  <a:pt x="3070" y="7648"/>
                </a:lnTo>
                <a:lnTo>
                  <a:pt x="3055" y="7694"/>
                </a:lnTo>
                <a:lnTo>
                  <a:pt x="3045" y="7774"/>
                </a:lnTo>
                <a:lnTo>
                  <a:pt x="3044" y="7873"/>
                </a:lnTo>
                <a:lnTo>
                  <a:pt x="3039" y="7905"/>
                </a:lnTo>
                <a:lnTo>
                  <a:pt x="2984" y="7895"/>
                </a:lnTo>
                <a:lnTo>
                  <a:pt x="2875" y="7893"/>
                </a:lnTo>
                <a:lnTo>
                  <a:pt x="2765" y="7903"/>
                </a:lnTo>
                <a:lnTo>
                  <a:pt x="2655" y="7924"/>
                </a:lnTo>
                <a:lnTo>
                  <a:pt x="2488" y="7963"/>
                </a:lnTo>
                <a:lnTo>
                  <a:pt x="2316" y="7999"/>
                </a:lnTo>
                <a:lnTo>
                  <a:pt x="2200" y="8015"/>
                </a:lnTo>
                <a:lnTo>
                  <a:pt x="2141" y="8017"/>
                </a:lnTo>
                <a:lnTo>
                  <a:pt x="2129" y="8008"/>
                </a:lnTo>
                <a:lnTo>
                  <a:pt x="2095" y="7994"/>
                </a:lnTo>
                <a:lnTo>
                  <a:pt x="2020" y="7981"/>
                </a:lnTo>
                <a:lnTo>
                  <a:pt x="1888" y="7982"/>
                </a:lnTo>
                <a:lnTo>
                  <a:pt x="1734" y="7998"/>
                </a:lnTo>
                <a:lnTo>
                  <a:pt x="1575" y="8029"/>
                </a:lnTo>
                <a:lnTo>
                  <a:pt x="1427" y="8071"/>
                </a:lnTo>
                <a:lnTo>
                  <a:pt x="1334" y="8109"/>
                </a:lnTo>
                <a:lnTo>
                  <a:pt x="1285" y="8138"/>
                </a:lnTo>
                <a:lnTo>
                  <a:pt x="1245" y="8166"/>
                </a:lnTo>
                <a:lnTo>
                  <a:pt x="1220" y="8198"/>
                </a:lnTo>
                <a:lnTo>
                  <a:pt x="1215" y="8214"/>
                </a:lnTo>
                <a:lnTo>
                  <a:pt x="1188" y="8193"/>
                </a:lnTo>
                <a:lnTo>
                  <a:pt x="1122" y="8155"/>
                </a:lnTo>
                <a:lnTo>
                  <a:pt x="1046" y="8122"/>
                </a:lnTo>
                <a:lnTo>
                  <a:pt x="960" y="8097"/>
                </a:lnTo>
                <a:lnTo>
                  <a:pt x="870" y="8079"/>
                </a:lnTo>
                <a:lnTo>
                  <a:pt x="775" y="8072"/>
                </a:lnTo>
                <a:lnTo>
                  <a:pt x="680" y="8075"/>
                </a:lnTo>
                <a:lnTo>
                  <a:pt x="587" y="8089"/>
                </a:lnTo>
                <a:lnTo>
                  <a:pt x="542" y="8101"/>
                </a:lnTo>
                <a:lnTo>
                  <a:pt x="517" y="8149"/>
                </a:lnTo>
                <a:lnTo>
                  <a:pt x="459" y="8252"/>
                </a:lnTo>
                <a:lnTo>
                  <a:pt x="422" y="8334"/>
                </a:lnTo>
                <a:lnTo>
                  <a:pt x="407" y="8392"/>
                </a:lnTo>
                <a:lnTo>
                  <a:pt x="405" y="8453"/>
                </a:lnTo>
                <a:lnTo>
                  <a:pt x="417" y="8517"/>
                </a:lnTo>
                <a:lnTo>
                  <a:pt x="430" y="8550"/>
                </a:lnTo>
                <a:lnTo>
                  <a:pt x="400" y="8578"/>
                </a:lnTo>
                <a:lnTo>
                  <a:pt x="335" y="8647"/>
                </a:lnTo>
                <a:lnTo>
                  <a:pt x="270" y="8732"/>
                </a:lnTo>
                <a:lnTo>
                  <a:pt x="205" y="8831"/>
                </a:lnTo>
                <a:lnTo>
                  <a:pt x="144" y="8943"/>
                </a:lnTo>
                <a:lnTo>
                  <a:pt x="91" y="9063"/>
                </a:lnTo>
                <a:lnTo>
                  <a:pt x="47" y="9192"/>
                </a:lnTo>
                <a:lnTo>
                  <a:pt x="17" y="9324"/>
                </a:lnTo>
                <a:lnTo>
                  <a:pt x="8" y="9392"/>
                </a:lnTo>
                <a:lnTo>
                  <a:pt x="0" y="9498"/>
                </a:lnTo>
                <a:lnTo>
                  <a:pt x="2" y="9642"/>
                </a:lnTo>
                <a:lnTo>
                  <a:pt x="12" y="9727"/>
                </a:lnTo>
                <a:lnTo>
                  <a:pt x="33" y="9800"/>
                </a:lnTo>
                <a:lnTo>
                  <a:pt x="64" y="9863"/>
                </a:lnTo>
                <a:lnTo>
                  <a:pt x="110" y="9912"/>
                </a:lnTo>
                <a:lnTo>
                  <a:pt x="169" y="9944"/>
                </a:lnTo>
                <a:lnTo>
                  <a:pt x="205" y="9953"/>
                </a:lnTo>
                <a:lnTo>
                  <a:pt x="233" y="9912"/>
                </a:lnTo>
                <a:lnTo>
                  <a:pt x="278" y="9815"/>
                </a:lnTo>
                <a:lnTo>
                  <a:pt x="315" y="9715"/>
                </a:lnTo>
                <a:lnTo>
                  <a:pt x="351" y="9625"/>
                </a:lnTo>
                <a:lnTo>
                  <a:pt x="373" y="9588"/>
                </a:lnTo>
                <a:lnTo>
                  <a:pt x="396" y="9559"/>
                </a:lnTo>
                <a:lnTo>
                  <a:pt x="457" y="9499"/>
                </a:lnTo>
                <a:lnTo>
                  <a:pt x="525" y="9439"/>
                </a:lnTo>
                <a:lnTo>
                  <a:pt x="582" y="9385"/>
                </a:lnTo>
                <a:lnTo>
                  <a:pt x="599" y="9364"/>
                </a:lnTo>
                <a:lnTo>
                  <a:pt x="620" y="9334"/>
                </a:lnTo>
                <a:lnTo>
                  <a:pt x="669" y="9277"/>
                </a:lnTo>
                <a:lnTo>
                  <a:pt x="749" y="9201"/>
                </a:lnTo>
                <a:lnTo>
                  <a:pt x="795" y="9168"/>
                </a:lnTo>
                <a:lnTo>
                  <a:pt x="896" y="9096"/>
                </a:lnTo>
                <a:lnTo>
                  <a:pt x="991" y="9028"/>
                </a:lnTo>
                <a:lnTo>
                  <a:pt x="1004" y="9015"/>
                </a:lnTo>
                <a:lnTo>
                  <a:pt x="1029" y="8985"/>
                </a:lnTo>
                <a:lnTo>
                  <a:pt x="1046" y="8972"/>
                </a:lnTo>
                <a:lnTo>
                  <a:pt x="1105" y="8938"/>
                </a:lnTo>
                <a:lnTo>
                  <a:pt x="1222" y="8876"/>
                </a:lnTo>
                <a:lnTo>
                  <a:pt x="1271" y="8859"/>
                </a:lnTo>
                <a:lnTo>
                  <a:pt x="1317" y="8850"/>
                </a:lnTo>
                <a:lnTo>
                  <a:pt x="1438" y="8838"/>
                </a:lnTo>
                <a:lnTo>
                  <a:pt x="1495" y="8831"/>
                </a:lnTo>
                <a:lnTo>
                  <a:pt x="1562" y="8822"/>
                </a:lnTo>
                <a:lnTo>
                  <a:pt x="1710" y="8812"/>
                </a:lnTo>
                <a:lnTo>
                  <a:pt x="1955" y="8813"/>
                </a:lnTo>
                <a:lnTo>
                  <a:pt x="2299" y="8837"/>
                </a:lnTo>
                <a:lnTo>
                  <a:pt x="2621" y="8871"/>
                </a:lnTo>
                <a:lnTo>
                  <a:pt x="2759" y="8886"/>
                </a:lnTo>
                <a:lnTo>
                  <a:pt x="2854" y="8894"/>
                </a:lnTo>
                <a:lnTo>
                  <a:pt x="3005" y="8900"/>
                </a:lnTo>
                <a:lnTo>
                  <a:pt x="3090" y="8907"/>
                </a:lnTo>
                <a:lnTo>
                  <a:pt x="3123" y="8915"/>
                </a:lnTo>
                <a:lnTo>
                  <a:pt x="3148" y="8924"/>
                </a:lnTo>
                <a:lnTo>
                  <a:pt x="3188" y="8949"/>
                </a:lnTo>
                <a:lnTo>
                  <a:pt x="3225" y="8977"/>
                </a:lnTo>
                <a:lnTo>
                  <a:pt x="3265" y="8995"/>
                </a:lnTo>
                <a:lnTo>
                  <a:pt x="3292" y="8999"/>
                </a:lnTo>
                <a:lnTo>
                  <a:pt x="3382" y="8993"/>
                </a:lnTo>
                <a:lnTo>
                  <a:pt x="3515" y="8972"/>
                </a:lnTo>
                <a:lnTo>
                  <a:pt x="3577" y="8964"/>
                </a:lnTo>
                <a:lnTo>
                  <a:pt x="3700" y="8953"/>
                </a:lnTo>
                <a:lnTo>
                  <a:pt x="3741" y="8943"/>
                </a:lnTo>
                <a:lnTo>
                  <a:pt x="3759" y="8931"/>
                </a:lnTo>
                <a:lnTo>
                  <a:pt x="3803" y="8876"/>
                </a:lnTo>
                <a:lnTo>
                  <a:pt x="3824" y="8859"/>
                </a:lnTo>
                <a:lnTo>
                  <a:pt x="3875" y="8834"/>
                </a:lnTo>
                <a:lnTo>
                  <a:pt x="3949" y="8813"/>
                </a:lnTo>
                <a:lnTo>
                  <a:pt x="3964" y="8803"/>
                </a:lnTo>
                <a:lnTo>
                  <a:pt x="3972" y="8792"/>
                </a:lnTo>
                <a:lnTo>
                  <a:pt x="3984" y="8757"/>
                </a:lnTo>
                <a:lnTo>
                  <a:pt x="4002" y="8685"/>
                </a:lnTo>
                <a:lnTo>
                  <a:pt x="4021" y="8635"/>
                </a:lnTo>
                <a:lnTo>
                  <a:pt x="4043" y="8593"/>
                </a:lnTo>
                <a:lnTo>
                  <a:pt x="4090" y="8528"/>
                </a:lnTo>
                <a:lnTo>
                  <a:pt x="4104" y="8494"/>
                </a:lnTo>
                <a:lnTo>
                  <a:pt x="4132" y="8398"/>
                </a:lnTo>
                <a:lnTo>
                  <a:pt x="4169" y="8194"/>
                </a:lnTo>
                <a:lnTo>
                  <a:pt x="4188" y="8101"/>
                </a:lnTo>
                <a:lnTo>
                  <a:pt x="4231" y="7920"/>
                </a:lnTo>
                <a:lnTo>
                  <a:pt x="4273" y="7737"/>
                </a:lnTo>
                <a:lnTo>
                  <a:pt x="4292" y="7644"/>
                </a:lnTo>
                <a:lnTo>
                  <a:pt x="4326" y="7500"/>
                </a:lnTo>
                <a:lnTo>
                  <a:pt x="4360" y="7411"/>
                </a:lnTo>
                <a:lnTo>
                  <a:pt x="4385" y="7372"/>
                </a:lnTo>
                <a:lnTo>
                  <a:pt x="4423" y="7397"/>
                </a:lnTo>
                <a:lnTo>
                  <a:pt x="4489" y="7454"/>
                </a:lnTo>
                <a:lnTo>
                  <a:pt x="4526" y="7484"/>
                </a:lnTo>
                <a:lnTo>
                  <a:pt x="4544" y="7495"/>
                </a:lnTo>
                <a:lnTo>
                  <a:pt x="4589" y="7501"/>
                </a:lnTo>
                <a:lnTo>
                  <a:pt x="4610" y="7512"/>
                </a:lnTo>
                <a:lnTo>
                  <a:pt x="4626" y="7529"/>
                </a:lnTo>
                <a:lnTo>
                  <a:pt x="4650" y="7579"/>
                </a:lnTo>
                <a:lnTo>
                  <a:pt x="4666" y="7597"/>
                </a:lnTo>
                <a:lnTo>
                  <a:pt x="4789" y="7694"/>
                </a:lnTo>
                <a:lnTo>
                  <a:pt x="4962" y="7839"/>
                </a:lnTo>
                <a:lnTo>
                  <a:pt x="5068" y="7937"/>
                </a:lnTo>
                <a:lnTo>
                  <a:pt x="5115" y="7990"/>
                </a:lnTo>
                <a:lnTo>
                  <a:pt x="5230" y="8126"/>
                </a:lnTo>
                <a:lnTo>
                  <a:pt x="5339" y="8242"/>
                </a:lnTo>
                <a:lnTo>
                  <a:pt x="5363" y="8258"/>
                </a:lnTo>
                <a:lnTo>
                  <a:pt x="5408" y="8274"/>
                </a:lnTo>
                <a:lnTo>
                  <a:pt x="5439" y="8287"/>
                </a:lnTo>
                <a:lnTo>
                  <a:pt x="5452" y="8297"/>
                </a:lnTo>
                <a:lnTo>
                  <a:pt x="5461" y="8309"/>
                </a:lnTo>
                <a:lnTo>
                  <a:pt x="5474" y="8338"/>
                </a:lnTo>
                <a:lnTo>
                  <a:pt x="5484" y="8371"/>
                </a:lnTo>
                <a:lnTo>
                  <a:pt x="5497" y="8399"/>
                </a:lnTo>
                <a:lnTo>
                  <a:pt x="5508" y="8410"/>
                </a:lnTo>
                <a:lnTo>
                  <a:pt x="5521" y="8420"/>
                </a:lnTo>
                <a:lnTo>
                  <a:pt x="5550" y="8432"/>
                </a:lnTo>
                <a:lnTo>
                  <a:pt x="5580" y="8443"/>
                </a:lnTo>
                <a:lnTo>
                  <a:pt x="5607" y="8456"/>
                </a:lnTo>
                <a:lnTo>
                  <a:pt x="5619" y="8466"/>
                </a:lnTo>
                <a:lnTo>
                  <a:pt x="5632" y="8481"/>
                </a:lnTo>
                <a:lnTo>
                  <a:pt x="5653" y="8516"/>
                </a:lnTo>
                <a:lnTo>
                  <a:pt x="5679" y="8572"/>
                </a:lnTo>
                <a:lnTo>
                  <a:pt x="5704" y="8606"/>
                </a:lnTo>
                <a:lnTo>
                  <a:pt x="5734" y="8635"/>
                </a:lnTo>
                <a:lnTo>
                  <a:pt x="5812" y="8689"/>
                </a:lnTo>
                <a:lnTo>
                  <a:pt x="5844" y="8719"/>
                </a:lnTo>
                <a:lnTo>
                  <a:pt x="5954" y="8841"/>
                </a:lnTo>
                <a:lnTo>
                  <a:pt x="6104" y="9007"/>
                </a:lnTo>
                <a:lnTo>
                  <a:pt x="6208" y="9114"/>
                </a:lnTo>
                <a:lnTo>
                  <a:pt x="6265" y="9168"/>
                </a:lnTo>
                <a:lnTo>
                  <a:pt x="6333" y="9229"/>
                </a:lnTo>
                <a:lnTo>
                  <a:pt x="6426" y="9308"/>
                </a:lnTo>
                <a:lnTo>
                  <a:pt x="6487" y="9349"/>
                </a:lnTo>
                <a:lnTo>
                  <a:pt x="6517" y="9364"/>
                </a:lnTo>
                <a:lnTo>
                  <a:pt x="6524" y="9372"/>
                </a:lnTo>
                <a:lnTo>
                  <a:pt x="6538" y="9410"/>
                </a:lnTo>
                <a:lnTo>
                  <a:pt x="6546" y="9421"/>
                </a:lnTo>
                <a:lnTo>
                  <a:pt x="6584" y="9443"/>
                </a:lnTo>
                <a:lnTo>
                  <a:pt x="6668" y="9474"/>
                </a:lnTo>
                <a:lnTo>
                  <a:pt x="6756" y="9503"/>
                </a:lnTo>
                <a:lnTo>
                  <a:pt x="6842" y="9537"/>
                </a:lnTo>
                <a:lnTo>
                  <a:pt x="6882" y="9561"/>
                </a:lnTo>
                <a:lnTo>
                  <a:pt x="6907" y="9580"/>
                </a:lnTo>
                <a:lnTo>
                  <a:pt x="6949" y="9629"/>
                </a:lnTo>
                <a:lnTo>
                  <a:pt x="6966" y="9644"/>
                </a:lnTo>
                <a:lnTo>
                  <a:pt x="6977" y="9656"/>
                </a:lnTo>
                <a:lnTo>
                  <a:pt x="6986" y="9690"/>
                </a:lnTo>
                <a:lnTo>
                  <a:pt x="6994" y="9701"/>
                </a:lnTo>
                <a:lnTo>
                  <a:pt x="7013" y="9714"/>
                </a:lnTo>
                <a:lnTo>
                  <a:pt x="7059" y="9735"/>
                </a:lnTo>
                <a:lnTo>
                  <a:pt x="7106" y="9753"/>
                </a:lnTo>
                <a:lnTo>
                  <a:pt x="7147" y="9773"/>
                </a:lnTo>
                <a:lnTo>
                  <a:pt x="7163" y="9785"/>
                </a:lnTo>
                <a:lnTo>
                  <a:pt x="7194" y="9817"/>
                </a:lnTo>
                <a:lnTo>
                  <a:pt x="7258" y="9901"/>
                </a:lnTo>
                <a:lnTo>
                  <a:pt x="7275" y="9925"/>
                </a:lnTo>
                <a:lnTo>
                  <a:pt x="7292" y="9948"/>
                </a:lnTo>
                <a:lnTo>
                  <a:pt x="7329" y="9985"/>
                </a:lnTo>
                <a:lnTo>
                  <a:pt x="7384" y="10029"/>
                </a:lnTo>
                <a:lnTo>
                  <a:pt x="7415" y="10065"/>
                </a:lnTo>
                <a:lnTo>
                  <a:pt x="7427" y="10083"/>
                </a:lnTo>
                <a:lnTo>
                  <a:pt x="7440" y="10121"/>
                </a:lnTo>
                <a:lnTo>
                  <a:pt x="7449" y="10159"/>
                </a:lnTo>
                <a:lnTo>
                  <a:pt x="7461" y="10192"/>
                </a:lnTo>
                <a:lnTo>
                  <a:pt x="7472" y="10206"/>
                </a:lnTo>
                <a:lnTo>
                  <a:pt x="7517" y="10256"/>
                </a:lnTo>
                <a:lnTo>
                  <a:pt x="7626" y="10354"/>
                </a:lnTo>
                <a:lnTo>
                  <a:pt x="7741" y="10435"/>
                </a:lnTo>
                <a:lnTo>
                  <a:pt x="7822" y="10475"/>
                </a:lnTo>
                <a:lnTo>
                  <a:pt x="7871" y="10486"/>
                </a:lnTo>
                <a:lnTo>
                  <a:pt x="7892" y="10486"/>
                </a:lnTo>
                <a:lnTo>
                  <a:pt x="7911" y="10482"/>
                </a:lnTo>
                <a:lnTo>
                  <a:pt x="7966" y="10456"/>
                </a:lnTo>
                <a:lnTo>
                  <a:pt x="8054" y="10400"/>
                </a:lnTo>
                <a:lnTo>
                  <a:pt x="8088" y="10374"/>
                </a:lnTo>
                <a:lnTo>
                  <a:pt x="8118" y="10346"/>
                </a:lnTo>
                <a:lnTo>
                  <a:pt x="8145" y="10317"/>
                </a:lnTo>
                <a:lnTo>
                  <a:pt x="8162" y="10287"/>
                </a:lnTo>
                <a:lnTo>
                  <a:pt x="8173" y="10236"/>
                </a:lnTo>
                <a:lnTo>
                  <a:pt x="8171" y="10189"/>
                </a:lnTo>
                <a:lnTo>
                  <a:pt x="8169" y="10145"/>
                </a:lnTo>
                <a:lnTo>
                  <a:pt x="8172" y="10121"/>
                </a:lnTo>
                <a:lnTo>
                  <a:pt x="8214" y="10111"/>
                </a:lnTo>
                <a:lnTo>
                  <a:pt x="8289" y="10083"/>
                </a:lnTo>
                <a:lnTo>
                  <a:pt x="8387" y="10033"/>
                </a:lnTo>
                <a:lnTo>
                  <a:pt x="8498" y="9952"/>
                </a:lnTo>
                <a:lnTo>
                  <a:pt x="8599" y="9861"/>
                </a:lnTo>
                <a:lnTo>
                  <a:pt x="8650" y="9813"/>
                </a:lnTo>
                <a:lnTo>
                  <a:pt x="8739" y="9731"/>
                </a:lnTo>
                <a:lnTo>
                  <a:pt x="8845" y="9626"/>
                </a:lnTo>
                <a:lnTo>
                  <a:pt x="8904" y="9549"/>
                </a:lnTo>
                <a:lnTo>
                  <a:pt x="8930" y="9504"/>
                </a:lnTo>
                <a:lnTo>
                  <a:pt x="8957" y="9453"/>
                </a:lnTo>
                <a:lnTo>
                  <a:pt x="9010" y="9353"/>
                </a:lnTo>
                <a:lnTo>
                  <a:pt x="9050" y="9249"/>
                </a:lnTo>
                <a:lnTo>
                  <a:pt x="9067" y="9168"/>
                </a:lnTo>
                <a:lnTo>
                  <a:pt x="9071" y="9112"/>
                </a:lnTo>
                <a:lnTo>
                  <a:pt x="9070" y="9083"/>
                </a:lnTo>
                <a:lnTo>
                  <a:pt x="9036" y="9074"/>
                </a:lnTo>
                <a:lnTo>
                  <a:pt x="8973" y="9071"/>
                </a:lnTo>
                <a:lnTo>
                  <a:pt x="8913" y="9085"/>
                </a:lnTo>
                <a:lnTo>
                  <a:pt x="8858" y="9113"/>
                </a:lnTo>
                <a:lnTo>
                  <a:pt x="8778" y="9169"/>
                </a:lnTo>
                <a:lnTo>
                  <a:pt x="8675" y="9250"/>
                </a:lnTo>
                <a:lnTo>
                  <a:pt x="8621" y="9279"/>
                </a:lnTo>
                <a:lnTo>
                  <a:pt x="8561" y="9305"/>
                </a:lnTo>
                <a:lnTo>
                  <a:pt x="8431" y="9343"/>
                </a:lnTo>
                <a:lnTo>
                  <a:pt x="8368" y="9364"/>
                </a:lnTo>
                <a:lnTo>
                  <a:pt x="8303" y="9393"/>
                </a:lnTo>
                <a:lnTo>
                  <a:pt x="8201" y="9438"/>
                </a:lnTo>
                <a:lnTo>
                  <a:pt x="8127" y="9451"/>
                </a:lnTo>
                <a:lnTo>
                  <a:pt x="8088" y="9448"/>
                </a:lnTo>
                <a:lnTo>
                  <a:pt x="8087" y="9432"/>
                </a:lnTo>
                <a:lnTo>
                  <a:pt x="8091" y="9409"/>
                </a:lnTo>
                <a:lnTo>
                  <a:pt x="8108" y="9384"/>
                </a:lnTo>
                <a:lnTo>
                  <a:pt x="8137" y="9356"/>
                </a:lnTo>
                <a:lnTo>
                  <a:pt x="8150" y="9326"/>
                </a:lnTo>
                <a:lnTo>
                  <a:pt x="8150" y="9299"/>
                </a:lnTo>
                <a:lnTo>
                  <a:pt x="8145" y="9279"/>
                </a:lnTo>
                <a:lnTo>
                  <a:pt x="8037" y="9177"/>
                </a:lnTo>
                <a:lnTo>
                  <a:pt x="7812" y="8978"/>
                </a:lnTo>
                <a:lnTo>
                  <a:pt x="7695" y="8886"/>
                </a:lnTo>
                <a:lnTo>
                  <a:pt x="7634" y="8843"/>
                </a:lnTo>
                <a:lnTo>
                  <a:pt x="7502" y="8762"/>
                </a:lnTo>
                <a:lnTo>
                  <a:pt x="7443" y="8719"/>
                </a:lnTo>
                <a:lnTo>
                  <a:pt x="7430" y="8706"/>
                </a:lnTo>
                <a:lnTo>
                  <a:pt x="7409" y="8678"/>
                </a:lnTo>
                <a:lnTo>
                  <a:pt x="7384" y="8632"/>
                </a:lnTo>
                <a:lnTo>
                  <a:pt x="7359" y="8606"/>
                </a:lnTo>
                <a:lnTo>
                  <a:pt x="7328" y="8584"/>
                </a:lnTo>
                <a:lnTo>
                  <a:pt x="7253" y="8547"/>
                </a:lnTo>
                <a:lnTo>
                  <a:pt x="7219" y="8523"/>
                </a:lnTo>
                <a:lnTo>
                  <a:pt x="7195" y="8498"/>
                </a:lnTo>
                <a:lnTo>
                  <a:pt x="7157" y="8435"/>
                </a:lnTo>
                <a:lnTo>
                  <a:pt x="7135" y="8410"/>
                </a:lnTo>
                <a:lnTo>
                  <a:pt x="7101" y="8386"/>
                </a:lnTo>
                <a:lnTo>
                  <a:pt x="7027" y="8350"/>
                </a:lnTo>
                <a:lnTo>
                  <a:pt x="6994" y="8326"/>
                </a:lnTo>
                <a:lnTo>
                  <a:pt x="6939" y="8276"/>
                </a:lnTo>
                <a:lnTo>
                  <a:pt x="6830" y="8176"/>
                </a:lnTo>
                <a:lnTo>
                  <a:pt x="6770" y="8130"/>
                </a:lnTo>
                <a:lnTo>
                  <a:pt x="6707" y="8084"/>
                </a:lnTo>
                <a:lnTo>
                  <a:pt x="6585" y="7998"/>
                </a:lnTo>
                <a:lnTo>
                  <a:pt x="6517" y="7961"/>
                </a:lnTo>
                <a:lnTo>
                  <a:pt x="6443" y="7935"/>
                </a:lnTo>
                <a:lnTo>
                  <a:pt x="6318" y="7899"/>
                </a:lnTo>
                <a:lnTo>
                  <a:pt x="6261" y="7869"/>
                </a:lnTo>
                <a:lnTo>
                  <a:pt x="6225" y="7839"/>
                </a:lnTo>
                <a:lnTo>
                  <a:pt x="6208" y="7821"/>
                </a:lnTo>
                <a:lnTo>
                  <a:pt x="6208" y="7779"/>
                </a:lnTo>
                <a:lnTo>
                  <a:pt x="6195" y="7700"/>
                </a:lnTo>
                <a:lnTo>
                  <a:pt x="6169" y="7630"/>
                </a:lnTo>
                <a:lnTo>
                  <a:pt x="6135" y="7567"/>
                </a:lnTo>
                <a:lnTo>
                  <a:pt x="6073" y="7480"/>
                </a:lnTo>
                <a:lnTo>
                  <a:pt x="5990" y="7385"/>
                </a:lnTo>
                <a:lnTo>
                  <a:pt x="5957" y="7344"/>
                </a:lnTo>
                <a:lnTo>
                  <a:pt x="5946" y="7325"/>
                </a:lnTo>
                <a:lnTo>
                  <a:pt x="5936" y="7277"/>
                </a:lnTo>
                <a:lnTo>
                  <a:pt x="5928" y="7260"/>
                </a:lnTo>
                <a:lnTo>
                  <a:pt x="5893" y="7209"/>
                </a:lnTo>
                <a:lnTo>
                  <a:pt x="5817" y="7123"/>
                </a:lnTo>
                <a:lnTo>
                  <a:pt x="5788" y="7092"/>
                </a:lnTo>
                <a:lnTo>
                  <a:pt x="5782" y="7082"/>
                </a:lnTo>
                <a:lnTo>
                  <a:pt x="5775" y="7061"/>
                </a:lnTo>
                <a:lnTo>
                  <a:pt x="5771" y="7027"/>
                </a:lnTo>
                <a:lnTo>
                  <a:pt x="5761" y="7008"/>
                </a:lnTo>
                <a:lnTo>
                  <a:pt x="5736" y="6980"/>
                </a:lnTo>
                <a:lnTo>
                  <a:pt x="5672" y="6923"/>
                </a:lnTo>
                <a:lnTo>
                  <a:pt x="5648" y="6895"/>
                </a:lnTo>
                <a:lnTo>
                  <a:pt x="5600" y="6821"/>
                </a:lnTo>
                <a:lnTo>
                  <a:pt x="5541" y="6708"/>
                </a:lnTo>
                <a:lnTo>
                  <a:pt x="5501" y="6643"/>
                </a:lnTo>
                <a:lnTo>
                  <a:pt x="5479" y="6615"/>
                </a:lnTo>
                <a:lnTo>
                  <a:pt x="5462" y="6595"/>
                </a:lnTo>
                <a:lnTo>
                  <a:pt x="5419" y="6563"/>
                </a:lnTo>
                <a:lnTo>
                  <a:pt x="5374" y="6533"/>
                </a:lnTo>
                <a:lnTo>
                  <a:pt x="5331" y="6497"/>
                </a:lnTo>
                <a:lnTo>
                  <a:pt x="5312" y="6475"/>
                </a:lnTo>
                <a:lnTo>
                  <a:pt x="5268" y="6420"/>
                </a:lnTo>
                <a:lnTo>
                  <a:pt x="5229" y="6348"/>
                </a:lnTo>
                <a:lnTo>
                  <a:pt x="5208" y="6289"/>
                </a:lnTo>
                <a:lnTo>
                  <a:pt x="5199" y="6250"/>
                </a:lnTo>
                <a:lnTo>
                  <a:pt x="5233" y="6235"/>
                </a:lnTo>
                <a:lnTo>
                  <a:pt x="5289" y="6192"/>
                </a:lnTo>
                <a:lnTo>
                  <a:pt x="5330" y="6133"/>
                </a:lnTo>
                <a:lnTo>
                  <a:pt x="5357" y="6063"/>
                </a:lnTo>
                <a:lnTo>
                  <a:pt x="5373" y="5981"/>
                </a:lnTo>
                <a:lnTo>
                  <a:pt x="5380" y="5894"/>
                </a:lnTo>
                <a:lnTo>
                  <a:pt x="5377" y="5755"/>
                </a:lnTo>
                <a:lnTo>
                  <a:pt x="5367" y="5661"/>
                </a:lnTo>
                <a:lnTo>
                  <a:pt x="5357" y="5599"/>
                </a:lnTo>
                <a:lnTo>
                  <a:pt x="5326" y="5472"/>
                </a:lnTo>
                <a:lnTo>
                  <a:pt x="5263" y="5281"/>
                </a:lnTo>
                <a:lnTo>
                  <a:pt x="5226" y="5155"/>
                </a:lnTo>
                <a:lnTo>
                  <a:pt x="5152" y="4862"/>
                </a:lnTo>
                <a:lnTo>
                  <a:pt x="5086" y="4622"/>
                </a:lnTo>
                <a:lnTo>
                  <a:pt x="5061" y="4592"/>
                </a:lnTo>
                <a:lnTo>
                  <a:pt x="5005" y="4536"/>
                </a:lnTo>
                <a:lnTo>
                  <a:pt x="4974" y="4510"/>
                </a:lnTo>
                <a:lnTo>
                  <a:pt x="5039" y="4371"/>
                </a:lnTo>
                <a:lnTo>
                  <a:pt x="5166" y="4092"/>
                </a:lnTo>
                <a:lnTo>
                  <a:pt x="5250" y="3871"/>
                </a:lnTo>
                <a:lnTo>
                  <a:pt x="5297" y="3715"/>
                </a:lnTo>
                <a:lnTo>
                  <a:pt x="5335" y="3549"/>
                </a:lnTo>
                <a:lnTo>
                  <a:pt x="5360" y="3371"/>
                </a:lnTo>
                <a:lnTo>
                  <a:pt x="5367" y="3277"/>
                </a:lnTo>
                <a:lnTo>
                  <a:pt x="5496" y="3281"/>
                </a:lnTo>
                <a:lnTo>
                  <a:pt x="5761" y="3274"/>
                </a:lnTo>
                <a:lnTo>
                  <a:pt x="6030" y="3253"/>
                </a:lnTo>
                <a:lnTo>
                  <a:pt x="6300" y="3218"/>
                </a:lnTo>
                <a:lnTo>
                  <a:pt x="6698" y="3154"/>
                </a:lnTo>
                <a:lnTo>
                  <a:pt x="7186" y="3059"/>
                </a:lnTo>
                <a:lnTo>
                  <a:pt x="7400" y="3019"/>
                </a:lnTo>
                <a:lnTo>
                  <a:pt x="7400" y="2927"/>
                </a:lnTo>
                <a:lnTo>
                  <a:pt x="7401" y="2834"/>
                </a:lnTo>
                <a:lnTo>
                  <a:pt x="7440" y="2818"/>
                </a:lnTo>
                <a:lnTo>
                  <a:pt x="7515" y="2776"/>
                </a:lnTo>
                <a:lnTo>
                  <a:pt x="7584" y="2722"/>
                </a:lnTo>
                <a:lnTo>
                  <a:pt x="7648" y="2660"/>
                </a:lnTo>
                <a:lnTo>
                  <a:pt x="7736" y="2557"/>
                </a:lnTo>
                <a:lnTo>
                  <a:pt x="7837" y="2422"/>
                </a:lnTo>
                <a:lnTo>
                  <a:pt x="7880" y="2363"/>
                </a:lnTo>
                <a:lnTo>
                  <a:pt x="7921" y="2384"/>
                </a:lnTo>
                <a:lnTo>
                  <a:pt x="8024" y="2416"/>
                </a:lnTo>
                <a:lnTo>
                  <a:pt x="8214" y="2453"/>
                </a:lnTo>
                <a:lnTo>
                  <a:pt x="8357" y="2475"/>
                </a:lnTo>
                <a:lnTo>
                  <a:pt x="8409" y="2479"/>
                </a:lnTo>
                <a:lnTo>
                  <a:pt x="8485" y="2487"/>
                </a:lnTo>
                <a:lnTo>
                  <a:pt x="8511" y="2503"/>
                </a:lnTo>
                <a:lnTo>
                  <a:pt x="8523" y="2520"/>
                </a:lnTo>
                <a:lnTo>
                  <a:pt x="8525" y="2530"/>
                </a:lnTo>
                <a:lnTo>
                  <a:pt x="8546" y="2534"/>
                </a:lnTo>
                <a:lnTo>
                  <a:pt x="8570" y="2533"/>
                </a:lnTo>
                <a:lnTo>
                  <a:pt x="8577" y="2528"/>
                </a:lnTo>
                <a:lnTo>
                  <a:pt x="8574" y="2517"/>
                </a:lnTo>
                <a:lnTo>
                  <a:pt x="8561" y="2498"/>
                </a:lnTo>
                <a:lnTo>
                  <a:pt x="8557" y="2482"/>
                </a:lnTo>
                <a:lnTo>
                  <a:pt x="8567" y="2475"/>
                </a:lnTo>
                <a:lnTo>
                  <a:pt x="8580" y="2475"/>
                </a:lnTo>
                <a:lnTo>
                  <a:pt x="8641" y="2519"/>
                </a:lnTo>
                <a:lnTo>
                  <a:pt x="8768" y="2593"/>
                </a:lnTo>
                <a:lnTo>
                  <a:pt x="8868" y="2634"/>
                </a:lnTo>
                <a:lnTo>
                  <a:pt x="8937" y="2651"/>
                </a:lnTo>
                <a:lnTo>
                  <a:pt x="9007" y="2657"/>
                </a:lnTo>
                <a:lnTo>
                  <a:pt x="9078" y="2652"/>
                </a:lnTo>
                <a:lnTo>
                  <a:pt x="9115" y="2643"/>
                </a:lnTo>
                <a:lnTo>
                  <a:pt x="9125" y="2639"/>
                </a:lnTo>
                <a:lnTo>
                  <a:pt x="9158" y="2615"/>
                </a:lnTo>
                <a:lnTo>
                  <a:pt x="9222" y="2555"/>
                </a:lnTo>
                <a:lnTo>
                  <a:pt x="9372" y="2393"/>
                </a:lnTo>
                <a:lnTo>
                  <a:pt x="9451" y="2306"/>
                </a:lnTo>
                <a:lnTo>
                  <a:pt x="9532" y="2194"/>
                </a:lnTo>
                <a:lnTo>
                  <a:pt x="9928" y="1613"/>
                </a:lnTo>
                <a:lnTo>
                  <a:pt x="10011" y="1493"/>
                </a:lnTo>
                <a:lnTo>
                  <a:pt x="10011" y="1381"/>
                </a:lnTo>
                <a:lnTo>
                  <a:pt x="9983" y="1331"/>
                </a:lnTo>
                <a:lnTo>
                  <a:pt x="9908" y="1232"/>
                </a:lnTo>
                <a:lnTo>
                  <a:pt x="9816" y="1132"/>
                </a:lnTo>
                <a:lnTo>
                  <a:pt x="9710" y="1034"/>
                </a:lnTo>
                <a:lnTo>
                  <a:pt x="9420" y="794"/>
                </a:lnTo>
                <a:lnTo>
                  <a:pt x="9198" y="623"/>
                </a:lnTo>
                <a:close/>
              </a:path>
            </a:pathLst>
          </a:custGeom>
          <a:solidFill>
            <a:srgbClr val="211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7" name="Rectangle 26"/>
          <p:cNvSpPr/>
          <p:nvPr/>
        </p:nvSpPr>
        <p:spPr>
          <a:xfrm>
            <a:off x="-35235" y="1303081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120" dirty="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Унутар сваке компетенције идентификован је одређен број вештина. За сваку од њих дефинисана су </a:t>
            </a:r>
            <a:r>
              <a:rPr lang="ru-RU" sz="2000" b="1" spc="120" dirty="0">
                <a:solidFill>
                  <a:srgbClr val="C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три нивоа </a:t>
            </a:r>
            <a:r>
              <a:rPr lang="ru-RU" sz="2000" spc="120" dirty="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компетентности – </a:t>
            </a:r>
            <a:r>
              <a:rPr lang="ru-RU" sz="2000" b="1" spc="120" dirty="0">
                <a:solidFill>
                  <a:srgbClr val="3D9EAB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ПОЧЕТНИ</a:t>
            </a:r>
            <a:r>
              <a:rPr lang="ru-RU" sz="2000" spc="120" dirty="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, </a:t>
            </a:r>
            <a:r>
              <a:rPr lang="ru-RU" sz="2000" b="1" spc="120" dirty="0">
                <a:solidFill>
                  <a:srgbClr val="5F427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СРЕДЊИ</a:t>
            </a:r>
            <a:r>
              <a:rPr lang="ru-RU" sz="2000" spc="120" dirty="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И </a:t>
            </a:r>
            <a:r>
              <a:rPr lang="ru-RU" sz="2000" b="1" spc="120" dirty="0">
                <a:solidFill>
                  <a:srgbClr val="D8542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НАПРЕДНИ</a:t>
            </a:r>
            <a:r>
              <a:rPr lang="ru-RU" sz="2000" spc="120" dirty="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. Ови нивои рефлектују текуће праксе и упознатост са одређеном вештином, а не претпостављени ниво тежине. </a:t>
            </a:r>
            <a:endParaRPr lang="sr-Latn-RS" sz="2000" spc="120" dirty="0">
              <a:solidFill>
                <a:srgbClr val="000000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67786" y="491947"/>
            <a:ext cx="4856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cap="all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три нивоа компетенција</a:t>
            </a:r>
            <a:endParaRPr lang="sr-Latn-RS" sz="2400" cap="all">
              <a:solidFill>
                <a:srgbClr val="223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655067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120" dirty="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Наставници документ могу користити </a:t>
            </a:r>
            <a:r>
              <a:rPr lang="ru-RU" sz="2000" b="1" spc="120" dirty="0">
                <a:solidFill>
                  <a:srgbClr val="3D9EAB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за процену сопствених вештина </a:t>
            </a:r>
            <a:r>
              <a:rPr lang="ru-RU" sz="2000" spc="120" dirty="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 промишљање о сопственој пракси као </a:t>
            </a:r>
            <a:r>
              <a:rPr lang="ru-RU" sz="2000" b="1" spc="120" dirty="0">
                <a:solidFill>
                  <a:srgbClr val="5F427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 за идентификацију наредних корака </a:t>
            </a:r>
            <a:r>
              <a:rPr lang="ru-RU" sz="2000" spc="120" dirty="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свог професионалног развоја</a:t>
            </a:r>
            <a:r>
              <a:rPr lang="ru-RU" sz="2000" spc="120" dirty="0" smtClean="0">
                <a:solidFill>
                  <a:srgbClr val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.</a:t>
            </a:r>
            <a:endParaRPr lang="sr-Latn-RS" sz="2000" spc="120" dirty="0">
              <a:solidFill>
                <a:srgbClr val="000000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193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8234" y="987534"/>
            <a:ext cx="74955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Документ је креиран узимајући у обзир релевантна </a:t>
            </a:r>
            <a:r>
              <a:rPr lang="ru-RU" sz="1600" b="1" spc="120">
                <a:solidFill>
                  <a:srgbClr val="5F427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документа у региону </a:t>
            </a:r>
            <a:r>
              <a:rPr lang="ru-RU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 Европској унији, предлоге </a:t>
            </a:r>
            <a:r>
              <a:rPr lang="ru-RU" sz="1600" b="1" spc="120">
                <a:solidFill>
                  <a:srgbClr val="3D9EAB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Стручног тима </a:t>
            </a:r>
            <a:r>
              <a:rPr lang="ru-RU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 допринос </a:t>
            </a:r>
            <a:r>
              <a:rPr lang="ru-RU" sz="1600" b="1" spc="120">
                <a:solidFill>
                  <a:srgbClr val="D8542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страних и домаћих стручњака</a:t>
            </a:r>
            <a:r>
              <a:rPr lang="ru-RU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. </a:t>
            </a:r>
            <a:endParaRPr lang="sr-Latn-RS" sz="1600" spc="120">
              <a:solidFill>
                <a:schemeClr val="tx1">
                  <a:lumMod val="65000"/>
                  <a:lumOff val="35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3074" name="Picture 2" descr="Резултат слика за digikomp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65" y="2199959"/>
            <a:ext cx="1986783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UNESCO 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127" y="2971468"/>
            <a:ext cx="821421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23" y="5285995"/>
            <a:ext cx="2515425" cy="612000"/>
          </a:xfrm>
          <a:prstGeom prst="rect">
            <a:avLst/>
          </a:prstGeom>
        </p:spPr>
      </p:pic>
      <p:pic>
        <p:nvPicPr>
          <p:cNvPr id="3080" name="Picture 8" descr="http://www.eife-l.org/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79" y="4514486"/>
            <a:ext cx="1564969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514" y="3742977"/>
            <a:ext cx="2251034" cy="612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29768" y="458977"/>
            <a:ext cx="713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cap="all" spc="330" smtClean="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партнери на изради документа</a:t>
            </a:r>
            <a:endParaRPr lang="sr-Latn-RS" sz="2400" cap="all" spc="330">
              <a:solidFill>
                <a:srgbClr val="223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92269" y="2206303"/>
            <a:ext cx="6096000" cy="615576"/>
            <a:chOff x="3992269" y="2206303"/>
            <a:chExt cx="6096000" cy="615576"/>
          </a:xfrm>
        </p:grpSpPr>
        <p:sp>
          <p:nvSpPr>
            <p:cNvPr id="4" name="Rectangle 3"/>
            <p:cNvSpPr/>
            <p:nvPr/>
          </p:nvSpPr>
          <p:spPr>
            <a:xfrm>
              <a:off x="3992269" y="2483325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Оквир </a:t>
              </a:r>
              <a:r>
                <a:rPr lang="sr-Latn-RS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за развој и разумевање </a:t>
              </a:r>
              <a:r>
                <a:rPr lang="sr-Latn-RS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дигитaлне </a:t>
              </a:r>
              <a:r>
                <a:rPr lang="sr-Latn-RS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компетенције у Европи.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92269" y="2206303"/>
              <a:ext cx="12813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b="1" cap="all" spc="300">
                  <a:solidFill>
                    <a:srgbClr val="FCB7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DIGCOMP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92269" y="2953288"/>
            <a:ext cx="4191340" cy="594846"/>
            <a:chOff x="3992269" y="2953288"/>
            <a:chExt cx="4191340" cy="594846"/>
          </a:xfrm>
        </p:grpSpPr>
        <p:sp>
          <p:nvSpPr>
            <p:cNvPr id="5" name="Rectangle 4"/>
            <p:cNvSpPr/>
            <p:nvPr/>
          </p:nvSpPr>
          <p:spPr>
            <a:xfrm>
              <a:off x="3992269" y="3209580"/>
              <a:ext cx="419134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Оквир </a:t>
              </a:r>
              <a:r>
                <a:rPr lang="sr-Latn-RS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ИКТ компетенције за наставнике.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92269" y="2953288"/>
              <a:ext cx="10456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b="1" cap="all" spc="300">
                  <a:solidFill>
                    <a:srgbClr val="D854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UNESCO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2269" y="3744138"/>
            <a:ext cx="6096000" cy="578775"/>
            <a:chOff x="3992269" y="3744138"/>
            <a:chExt cx="6096000" cy="578775"/>
          </a:xfrm>
        </p:grpSpPr>
        <p:sp>
          <p:nvSpPr>
            <p:cNvPr id="6" name="Rectangle 5"/>
            <p:cNvSpPr/>
            <p:nvPr/>
          </p:nvSpPr>
          <p:spPr>
            <a:xfrm>
              <a:off x="3992269" y="3984359"/>
              <a:ext cx="6096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r-Latn-RS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е-компетентног </a:t>
              </a:r>
              <a:r>
                <a:rPr lang="sr-Latn-RS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наставника, школског лидера и ИТ експерта.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92269" y="3744138"/>
              <a:ext cx="2828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b="1" cap="all" spc="300">
                  <a:solidFill>
                    <a:srgbClr val="DD31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Словеначки стандард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92269" y="4502643"/>
            <a:ext cx="6498210" cy="602136"/>
            <a:chOff x="3992269" y="4502643"/>
            <a:chExt cx="6498210" cy="602136"/>
          </a:xfrm>
        </p:grpSpPr>
        <p:sp>
          <p:nvSpPr>
            <p:cNvPr id="7" name="Rectangle 6"/>
            <p:cNvSpPr/>
            <p:nvPr/>
          </p:nvSpPr>
          <p:spPr>
            <a:xfrm>
              <a:off x="3992269" y="4766225"/>
              <a:ext cx="64982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Оквир компетенција електронског учења за наставнике и реализаторе </a:t>
              </a:r>
              <a:r>
                <a:rPr lang="sr-Latn-RS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обука</a:t>
              </a:r>
              <a:endParaRPr lang="sr-Latn-RS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92269" y="4502643"/>
              <a:ext cx="52166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b="1" cap="all" spc="300">
                  <a:solidFill>
                    <a:srgbClr val="3D9EA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Европски институт за електронско учење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92269" y="5286557"/>
            <a:ext cx="3450253" cy="646331"/>
            <a:chOff x="3992269" y="5286557"/>
            <a:chExt cx="3450253" cy="646331"/>
          </a:xfrm>
        </p:grpSpPr>
        <p:sp>
          <p:nvSpPr>
            <p:cNvPr id="3" name="Rectangle 2"/>
            <p:cNvSpPr/>
            <p:nvPr/>
          </p:nvSpPr>
          <p:spPr>
            <a:xfrm>
              <a:off x="3992269" y="5594334"/>
              <a:ext cx="3450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Latn-RS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Модел е-зрeлости </a:t>
              </a:r>
              <a:r>
                <a:rPr lang="sr-Latn-RS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 - Велика </a:t>
              </a:r>
              <a:r>
                <a:rPr lang="sr-Latn-RS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Британија.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992269" y="5286557"/>
              <a:ext cx="8097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r-Latn-RS" b="1" cap="all" spc="300">
                  <a:solidFill>
                    <a:srgbClr val="5F42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БЕКТА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62233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67786" y="491947"/>
            <a:ext cx="4856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cap="all" smtClean="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Прелиставање</a:t>
            </a:r>
            <a:endParaRPr lang="sr-Latn-RS" sz="2400" cap="all">
              <a:solidFill>
                <a:srgbClr val="223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723195"/>
            <a:ext cx="10058400" cy="465967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742856" y="1630521"/>
            <a:ext cx="744304" cy="391169"/>
          </a:xfrm>
          <a:custGeom>
            <a:avLst/>
            <a:gdLst>
              <a:gd name="connsiteX0" fmla="*/ 411564 w 744304"/>
              <a:gd name="connsiteY0" fmla="*/ 12709 h 391169"/>
              <a:gd name="connsiteX1" fmla="*/ 376004 w 744304"/>
              <a:gd name="connsiteY1" fmla="*/ 20329 h 391169"/>
              <a:gd name="connsiteX2" fmla="*/ 345524 w 744304"/>
              <a:gd name="connsiteY2" fmla="*/ 25409 h 391169"/>
              <a:gd name="connsiteX3" fmla="*/ 302344 w 744304"/>
              <a:gd name="connsiteY3" fmla="*/ 40649 h 391169"/>
              <a:gd name="connsiteX4" fmla="*/ 279484 w 744304"/>
              <a:gd name="connsiteY4" fmla="*/ 45729 h 391169"/>
              <a:gd name="connsiteX5" fmla="*/ 256624 w 744304"/>
              <a:gd name="connsiteY5" fmla="*/ 53349 h 391169"/>
              <a:gd name="connsiteX6" fmla="*/ 228684 w 744304"/>
              <a:gd name="connsiteY6" fmla="*/ 60969 h 391169"/>
              <a:gd name="connsiteX7" fmla="*/ 193124 w 744304"/>
              <a:gd name="connsiteY7" fmla="*/ 71129 h 391169"/>
              <a:gd name="connsiteX8" fmla="*/ 175344 w 744304"/>
              <a:gd name="connsiteY8" fmla="*/ 78749 h 391169"/>
              <a:gd name="connsiteX9" fmla="*/ 160104 w 744304"/>
              <a:gd name="connsiteY9" fmla="*/ 86369 h 391169"/>
              <a:gd name="connsiteX10" fmla="*/ 152484 w 744304"/>
              <a:gd name="connsiteY10" fmla="*/ 88909 h 391169"/>
              <a:gd name="connsiteX11" fmla="*/ 139784 w 744304"/>
              <a:gd name="connsiteY11" fmla="*/ 96529 h 391169"/>
              <a:gd name="connsiteX12" fmla="*/ 119464 w 744304"/>
              <a:gd name="connsiteY12" fmla="*/ 101609 h 391169"/>
              <a:gd name="connsiteX13" fmla="*/ 106764 w 744304"/>
              <a:gd name="connsiteY13" fmla="*/ 109229 h 391169"/>
              <a:gd name="connsiteX14" fmla="*/ 88984 w 744304"/>
              <a:gd name="connsiteY14" fmla="*/ 121929 h 391169"/>
              <a:gd name="connsiteX15" fmla="*/ 81364 w 744304"/>
              <a:gd name="connsiteY15" fmla="*/ 124469 h 391169"/>
              <a:gd name="connsiteX16" fmla="*/ 73744 w 744304"/>
              <a:gd name="connsiteY16" fmla="*/ 129549 h 391169"/>
              <a:gd name="connsiteX17" fmla="*/ 63584 w 744304"/>
              <a:gd name="connsiteY17" fmla="*/ 134629 h 391169"/>
              <a:gd name="connsiteX18" fmla="*/ 30564 w 744304"/>
              <a:gd name="connsiteY18" fmla="*/ 162569 h 391169"/>
              <a:gd name="connsiteX19" fmla="*/ 20404 w 744304"/>
              <a:gd name="connsiteY19" fmla="*/ 170189 h 391169"/>
              <a:gd name="connsiteX20" fmla="*/ 12784 w 744304"/>
              <a:gd name="connsiteY20" fmla="*/ 185429 h 391169"/>
              <a:gd name="connsiteX21" fmla="*/ 10244 w 744304"/>
              <a:gd name="connsiteY21" fmla="*/ 200669 h 391169"/>
              <a:gd name="connsiteX22" fmla="*/ 5164 w 744304"/>
              <a:gd name="connsiteY22" fmla="*/ 213369 h 391169"/>
              <a:gd name="connsiteX23" fmla="*/ 2624 w 744304"/>
              <a:gd name="connsiteY23" fmla="*/ 228609 h 391169"/>
              <a:gd name="connsiteX24" fmla="*/ 2624 w 744304"/>
              <a:gd name="connsiteY24" fmla="*/ 314969 h 391169"/>
              <a:gd name="connsiteX25" fmla="*/ 10244 w 744304"/>
              <a:gd name="connsiteY25" fmla="*/ 330209 h 391169"/>
              <a:gd name="connsiteX26" fmla="*/ 30564 w 744304"/>
              <a:gd name="connsiteY26" fmla="*/ 355609 h 391169"/>
              <a:gd name="connsiteX27" fmla="*/ 61044 w 744304"/>
              <a:gd name="connsiteY27" fmla="*/ 373389 h 391169"/>
              <a:gd name="connsiteX28" fmla="*/ 86444 w 744304"/>
              <a:gd name="connsiteY28" fmla="*/ 375929 h 391169"/>
              <a:gd name="connsiteX29" fmla="*/ 104224 w 744304"/>
              <a:gd name="connsiteY29" fmla="*/ 383549 h 391169"/>
              <a:gd name="connsiteX30" fmla="*/ 144864 w 744304"/>
              <a:gd name="connsiteY30" fmla="*/ 386089 h 391169"/>
              <a:gd name="connsiteX31" fmla="*/ 167724 w 744304"/>
              <a:gd name="connsiteY31" fmla="*/ 391169 h 391169"/>
              <a:gd name="connsiteX32" fmla="*/ 348064 w 744304"/>
              <a:gd name="connsiteY32" fmla="*/ 381009 h 391169"/>
              <a:gd name="connsiteX33" fmla="*/ 421724 w 744304"/>
              <a:gd name="connsiteY33" fmla="*/ 358149 h 391169"/>
              <a:gd name="connsiteX34" fmla="*/ 495384 w 744304"/>
              <a:gd name="connsiteY34" fmla="*/ 327669 h 391169"/>
              <a:gd name="connsiteX35" fmla="*/ 569044 w 744304"/>
              <a:gd name="connsiteY35" fmla="*/ 297189 h 391169"/>
              <a:gd name="connsiteX36" fmla="*/ 622384 w 744304"/>
              <a:gd name="connsiteY36" fmla="*/ 269249 h 391169"/>
              <a:gd name="connsiteX37" fmla="*/ 647784 w 744304"/>
              <a:gd name="connsiteY37" fmla="*/ 251469 h 391169"/>
              <a:gd name="connsiteX38" fmla="*/ 675724 w 744304"/>
              <a:gd name="connsiteY38" fmla="*/ 223529 h 391169"/>
              <a:gd name="connsiteX39" fmla="*/ 690964 w 744304"/>
              <a:gd name="connsiteY39" fmla="*/ 208289 h 391169"/>
              <a:gd name="connsiteX40" fmla="*/ 713824 w 744304"/>
              <a:gd name="connsiteY40" fmla="*/ 172729 h 391169"/>
              <a:gd name="connsiteX41" fmla="*/ 726524 w 744304"/>
              <a:gd name="connsiteY41" fmla="*/ 149869 h 391169"/>
              <a:gd name="connsiteX42" fmla="*/ 729064 w 744304"/>
              <a:gd name="connsiteY42" fmla="*/ 137169 h 391169"/>
              <a:gd name="connsiteX43" fmla="*/ 736684 w 744304"/>
              <a:gd name="connsiteY43" fmla="*/ 129549 h 391169"/>
              <a:gd name="connsiteX44" fmla="*/ 741764 w 744304"/>
              <a:gd name="connsiteY44" fmla="*/ 104149 h 391169"/>
              <a:gd name="connsiteX45" fmla="*/ 744304 w 744304"/>
              <a:gd name="connsiteY45" fmla="*/ 91449 h 391169"/>
              <a:gd name="connsiteX46" fmla="*/ 741764 w 744304"/>
              <a:gd name="connsiteY46" fmla="*/ 58429 h 391169"/>
              <a:gd name="connsiteX47" fmla="*/ 726524 w 744304"/>
              <a:gd name="connsiteY47" fmla="*/ 48269 h 391169"/>
              <a:gd name="connsiteX48" fmla="*/ 706204 w 744304"/>
              <a:gd name="connsiteY48" fmla="*/ 43189 h 391169"/>
              <a:gd name="connsiteX49" fmla="*/ 696044 w 744304"/>
              <a:gd name="connsiteY49" fmla="*/ 40649 h 391169"/>
              <a:gd name="connsiteX50" fmla="*/ 678264 w 744304"/>
              <a:gd name="connsiteY50" fmla="*/ 38109 h 391169"/>
              <a:gd name="connsiteX51" fmla="*/ 657944 w 744304"/>
              <a:gd name="connsiteY51" fmla="*/ 30489 h 391169"/>
              <a:gd name="connsiteX52" fmla="*/ 637624 w 744304"/>
              <a:gd name="connsiteY52" fmla="*/ 27949 h 391169"/>
              <a:gd name="connsiteX53" fmla="*/ 594444 w 744304"/>
              <a:gd name="connsiteY53" fmla="*/ 22869 h 391169"/>
              <a:gd name="connsiteX54" fmla="*/ 558884 w 744304"/>
              <a:gd name="connsiteY54" fmla="*/ 17789 h 391169"/>
              <a:gd name="connsiteX55" fmla="*/ 543644 w 744304"/>
              <a:gd name="connsiteY55" fmla="*/ 15249 h 391169"/>
              <a:gd name="connsiteX56" fmla="*/ 513164 w 744304"/>
              <a:gd name="connsiteY56" fmla="*/ 12709 h 391169"/>
              <a:gd name="connsiteX57" fmla="*/ 469984 w 744304"/>
              <a:gd name="connsiteY57" fmla="*/ 7629 h 391169"/>
              <a:gd name="connsiteX58" fmla="*/ 322664 w 744304"/>
              <a:gd name="connsiteY58" fmla="*/ 9 h 39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44304" h="391169">
                <a:moveTo>
                  <a:pt x="411564" y="12709"/>
                </a:moveTo>
                <a:cubicBezTo>
                  <a:pt x="383835" y="17331"/>
                  <a:pt x="408915" y="12734"/>
                  <a:pt x="376004" y="20329"/>
                </a:cubicBezTo>
                <a:cubicBezTo>
                  <a:pt x="363933" y="23115"/>
                  <a:pt x="358564" y="23546"/>
                  <a:pt x="345524" y="25409"/>
                </a:cubicBezTo>
                <a:cubicBezTo>
                  <a:pt x="324749" y="34312"/>
                  <a:pt x="326887" y="34190"/>
                  <a:pt x="302344" y="40649"/>
                </a:cubicBezTo>
                <a:cubicBezTo>
                  <a:pt x="294795" y="42636"/>
                  <a:pt x="287005" y="43640"/>
                  <a:pt x="279484" y="45729"/>
                </a:cubicBezTo>
                <a:cubicBezTo>
                  <a:pt x="271745" y="47879"/>
                  <a:pt x="264317" y="51041"/>
                  <a:pt x="256624" y="53349"/>
                </a:cubicBezTo>
                <a:cubicBezTo>
                  <a:pt x="247378" y="56123"/>
                  <a:pt x="237842" y="57916"/>
                  <a:pt x="228684" y="60969"/>
                </a:cubicBezTo>
                <a:cubicBezTo>
                  <a:pt x="193760" y="72610"/>
                  <a:pt x="228096" y="66133"/>
                  <a:pt x="193124" y="71129"/>
                </a:cubicBezTo>
                <a:cubicBezTo>
                  <a:pt x="187197" y="73669"/>
                  <a:pt x="181199" y="76047"/>
                  <a:pt x="175344" y="78749"/>
                </a:cubicBezTo>
                <a:cubicBezTo>
                  <a:pt x="170187" y="81129"/>
                  <a:pt x="165294" y="84062"/>
                  <a:pt x="160104" y="86369"/>
                </a:cubicBezTo>
                <a:cubicBezTo>
                  <a:pt x="157657" y="87456"/>
                  <a:pt x="154879" y="87712"/>
                  <a:pt x="152484" y="88909"/>
                </a:cubicBezTo>
                <a:cubicBezTo>
                  <a:pt x="148068" y="91117"/>
                  <a:pt x="144392" y="94757"/>
                  <a:pt x="139784" y="96529"/>
                </a:cubicBezTo>
                <a:cubicBezTo>
                  <a:pt x="133268" y="99035"/>
                  <a:pt x="126237" y="99916"/>
                  <a:pt x="119464" y="101609"/>
                </a:cubicBezTo>
                <a:cubicBezTo>
                  <a:pt x="115231" y="104149"/>
                  <a:pt x="110872" y="106491"/>
                  <a:pt x="106764" y="109229"/>
                </a:cubicBezTo>
                <a:cubicBezTo>
                  <a:pt x="100704" y="113269"/>
                  <a:pt x="95229" y="118182"/>
                  <a:pt x="88984" y="121929"/>
                </a:cubicBezTo>
                <a:cubicBezTo>
                  <a:pt x="86688" y="123307"/>
                  <a:pt x="83759" y="123272"/>
                  <a:pt x="81364" y="124469"/>
                </a:cubicBezTo>
                <a:cubicBezTo>
                  <a:pt x="78634" y="125834"/>
                  <a:pt x="76394" y="128034"/>
                  <a:pt x="73744" y="129549"/>
                </a:cubicBezTo>
                <a:cubicBezTo>
                  <a:pt x="70456" y="131428"/>
                  <a:pt x="66697" y="132474"/>
                  <a:pt x="63584" y="134629"/>
                </a:cubicBezTo>
                <a:cubicBezTo>
                  <a:pt x="25982" y="160661"/>
                  <a:pt x="52988" y="142948"/>
                  <a:pt x="30564" y="162569"/>
                </a:cubicBezTo>
                <a:cubicBezTo>
                  <a:pt x="27378" y="165357"/>
                  <a:pt x="23397" y="167196"/>
                  <a:pt x="20404" y="170189"/>
                </a:cubicBezTo>
                <a:cubicBezTo>
                  <a:pt x="16490" y="174103"/>
                  <a:pt x="13964" y="180117"/>
                  <a:pt x="12784" y="185429"/>
                </a:cubicBezTo>
                <a:cubicBezTo>
                  <a:pt x="11667" y="190456"/>
                  <a:pt x="11599" y="195700"/>
                  <a:pt x="10244" y="200669"/>
                </a:cubicBezTo>
                <a:cubicBezTo>
                  <a:pt x="9044" y="205068"/>
                  <a:pt x="6857" y="209136"/>
                  <a:pt x="5164" y="213369"/>
                </a:cubicBezTo>
                <a:cubicBezTo>
                  <a:pt x="4317" y="218449"/>
                  <a:pt x="2991" y="223472"/>
                  <a:pt x="2624" y="228609"/>
                </a:cubicBezTo>
                <a:cubicBezTo>
                  <a:pt x="69" y="264383"/>
                  <a:pt x="-1709" y="282470"/>
                  <a:pt x="2624" y="314969"/>
                </a:cubicBezTo>
                <a:cubicBezTo>
                  <a:pt x="3785" y="323675"/>
                  <a:pt x="6352" y="322425"/>
                  <a:pt x="10244" y="330209"/>
                </a:cubicBezTo>
                <a:cubicBezTo>
                  <a:pt x="17250" y="344221"/>
                  <a:pt x="5207" y="340818"/>
                  <a:pt x="30564" y="355609"/>
                </a:cubicBezTo>
                <a:cubicBezTo>
                  <a:pt x="40724" y="361536"/>
                  <a:pt x="49340" y="372219"/>
                  <a:pt x="61044" y="373389"/>
                </a:cubicBezTo>
                <a:lnTo>
                  <a:pt x="86444" y="375929"/>
                </a:lnTo>
                <a:cubicBezTo>
                  <a:pt x="92371" y="378469"/>
                  <a:pt x="97871" y="382444"/>
                  <a:pt x="104224" y="383549"/>
                </a:cubicBezTo>
                <a:cubicBezTo>
                  <a:pt x="117596" y="385875"/>
                  <a:pt x="131388" y="384472"/>
                  <a:pt x="144864" y="386089"/>
                </a:cubicBezTo>
                <a:cubicBezTo>
                  <a:pt x="152614" y="387019"/>
                  <a:pt x="160104" y="389476"/>
                  <a:pt x="167724" y="391169"/>
                </a:cubicBezTo>
                <a:cubicBezTo>
                  <a:pt x="227837" y="387782"/>
                  <a:pt x="288358" y="388771"/>
                  <a:pt x="348064" y="381009"/>
                </a:cubicBezTo>
                <a:cubicBezTo>
                  <a:pt x="373558" y="377695"/>
                  <a:pt x="397729" y="367378"/>
                  <a:pt x="421724" y="358149"/>
                </a:cubicBezTo>
                <a:cubicBezTo>
                  <a:pt x="501880" y="327320"/>
                  <a:pt x="402142" y="366252"/>
                  <a:pt x="495384" y="327669"/>
                </a:cubicBezTo>
                <a:cubicBezTo>
                  <a:pt x="533350" y="311959"/>
                  <a:pt x="528703" y="316814"/>
                  <a:pt x="569044" y="297189"/>
                </a:cubicBezTo>
                <a:cubicBezTo>
                  <a:pt x="587093" y="288408"/>
                  <a:pt x="605941" y="280759"/>
                  <a:pt x="622384" y="269249"/>
                </a:cubicBezTo>
                <a:cubicBezTo>
                  <a:pt x="630851" y="263322"/>
                  <a:pt x="639937" y="258195"/>
                  <a:pt x="647784" y="251469"/>
                </a:cubicBezTo>
                <a:cubicBezTo>
                  <a:pt x="657784" y="242897"/>
                  <a:pt x="666411" y="232842"/>
                  <a:pt x="675724" y="223529"/>
                </a:cubicBezTo>
                <a:cubicBezTo>
                  <a:pt x="680804" y="218449"/>
                  <a:pt x="686979" y="214267"/>
                  <a:pt x="690964" y="208289"/>
                </a:cubicBezTo>
                <a:cubicBezTo>
                  <a:pt x="698775" y="196572"/>
                  <a:pt x="706973" y="185061"/>
                  <a:pt x="713824" y="172729"/>
                </a:cubicBezTo>
                <a:cubicBezTo>
                  <a:pt x="732044" y="139934"/>
                  <a:pt x="702703" y="189571"/>
                  <a:pt x="726524" y="149869"/>
                </a:cubicBezTo>
                <a:cubicBezTo>
                  <a:pt x="727371" y="145636"/>
                  <a:pt x="727133" y="141030"/>
                  <a:pt x="729064" y="137169"/>
                </a:cubicBezTo>
                <a:cubicBezTo>
                  <a:pt x="730670" y="133956"/>
                  <a:pt x="735395" y="132902"/>
                  <a:pt x="736684" y="129549"/>
                </a:cubicBezTo>
                <a:cubicBezTo>
                  <a:pt x="739784" y="121490"/>
                  <a:pt x="740071" y="112616"/>
                  <a:pt x="741764" y="104149"/>
                </a:cubicBezTo>
                <a:lnTo>
                  <a:pt x="744304" y="91449"/>
                </a:lnTo>
                <a:cubicBezTo>
                  <a:pt x="743457" y="80442"/>
                  <a:pt x="745967" y="68637"/>
                  <a:pt x="741764" y="58429"/>
                </a:cubicBezTo>
                <a:cubicBezTo>
                  <a:pt x="739439" y="52783"/>
                  <a:pt x="732447" y="49750"/>
                  <a:pt x="726524" y="48269"/>
                </a:cubicBezTo>
                <a:lnTo>
                  <a:pt x="706204" y="43189"/>
                </a:lnTo>
                <a:cubicBezTo>
                  <a:pt x="702817" y="42342"/>
                  <a:pt x="699500" y="41143"/>
                  <a:pt x="696044" y="40649"/>
                </a:cubicBezTo>
                <a:cubicBezTo>
                  <a:pt x="690117" y="39802"/>
                  <a:pt x="684154" y="39180"/>
                  <a:pt x="678264" y="38109"/>
                </a:cubicBezTo>
                <a:cubicBezTo>
                  <a:pt x="633363" y="29945"/>
                  <a:pt x="704924" y="42234"/>
                  <a:pt x="657944" y="30489"/>
                </a:cubicBezTo>
                <a:cubicBezTo>
                  <a:pt x="651322" y="28833"/>
                  <a:pt x="644403" y="28747"/>
                  <a:pt x="637624" y="27949"/>
                </a:cubicBezTo>
                <a:cubicBezTo>
                  <a:pt x="616673" y="25484"/>
                  <a:pt x="614632" y="25622"/>
                  <a:pt x="594444" y="22869"/>
                </a:cubicBezTo>
                <a:lnTo>
                  <a:pt x="558884" y="17789"/>
                </a:lnTo>
                <a:cubicBezTo>
                  <a:pt x="553791" y="17025"/>
                  <a:pt x="548763" y="15818"/>
                  <a:pt x="543644" y="15249"/>
                </a:cubicBezTo>
                <a:cubicBezTo>
                  <a:pt x="533511" y="14123"/>
                  <a:pt x="523305" y="13758"/>
                  <a:pt x="513164" y="12709"/>
                </a:cubicBezTo>
                <a:cubicBezTo>
                  <a:pt x="498748" y="11218"/>
                  <a:pt x="484433" y="8758"/>
                  <a:pt x="469984" y="7629"/>
                </a:cubicBezTo>
                <a:cubicBezTo>
                  <a:pt x="364854" y="-584"/>
                  <a:pt x="384979" y="9"/>
                  <a:pt x="322664" y="9"/>
                </a:cubicBezTo>
              </a:path>
            </a:pathLst>
          </a:custGeom>
          <a:noFill/>
          <a:ln w="57150">
            <a:solidFill>
              <a:srgbClr val="DD3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1104816" y="1169749"/>
            <a:ext cx="1625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cap="all" spc="600" smtClean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google </a:t>
            </a:r>
            <a:endParaRPr lang="ru-RU" b="1" cap="all" spc="600">
              <a:solidFill>
                <a:srgbClr val="47A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 rot="21100377" flipH="1">
            <a:off x="942256" y="1574641"/>
            <a:ext cx="2120984" cy="675799"/>
          </a:xfrm>
          <a:custGeom>
            <a:avLst/>
            <a:gdLst>
              <a:gd name="connsiteX0" fmla="*/ 411564 w 744304"/>
              <a:gd name="connsiteY0" fmla="*/ 12709 h 391169"/>
              <a:gd name="connsiteX1" fmla="*/ 376004 w 744304"/>
              <a:gd name="connsiteY1" fmla="*/ 20329 h 391169"/>
              <a:gd name="connsiteX2" fmla="*/ 345524 w 744304"/>
              <a:gd name="connsiteY2" fmla="*/ 25409 h 391169"/>
              <a:gd name="connsiteX3" fmla="*/ 302344 w 744304"/>
              <a:gd name="connsiteY3" fmla="*/ 40649 h 391169"/>
              <a:gd name="connsiteX4" fmla="*/ 279484 w 744304"/>
              <a:gd name="connsiteY4" fmla="*/ 45729 h 391169"/>
              <a:gd name="connsiteX5" fmla="*/ 256624 w 744304"/>
              <a:gd name="connsiteY5" fmla="*/ 53349 h 391169"/>
              <a:gd name="connsiteX6" fmla="*/ 228684 w 744304"/>
              <a:gd name="connsiteY6" fmla="*/ 60969 h 391169"/>
              <a:gd name="connsiteX7" fmla="*/ 193124 w 744304"/>
              <a:gd name="connsiteY7" fmla="*/ 71129 h 391169"/>
              <a:gd name="connsiteX8" fmla="*/ 175344 w 744304"/>
              <a:gd name="connsiteY8" fmla="*/ 78749 h 391169"/>
              <a:gd name="connsiteX9" fmla="*/ 160104 w 744304"/>
              <a:gd name="connsiteY9" fmla="*/ 86369 h 391169"/>
              <a:gd name="connsiteX10" fmla="*/ 152484 w 744304"/>
              <a:gd name="connsiteY10" fmla="*/ 88909 h 391169"/>
              <a:gd name="connsiteX11" fmla="*/ 139784 w 744304"/>
              <a:gd name="connsiteY11" fmla="*/ 96529 h 391169"/>
              <a:gd name="connsiteX12" fmla="*/ 119464 w 744304"/>
              <a:gd name="connsiteY12" fmla="*/ 101609 h 391169"/>
              <a:gd name="connsiteX13" fmla="*/ 106764 w 744304"/>
              <a:gd name="connsiteY13" fmla="*/ 109229 h 391169"/>
              <a:gd name="connsiteX14" fmla="*/ 88984 w 744304"/>
              <a:gd name="connsiteY14" fmla="*/ 121929 h 391169"/>
              <a:gd name="connsiteX15" fmla="*/ 81364 w 744304"/>
              <a:gd name="connsiteY15" fmla="*/ 124469 h 391169"/>
              <a:gd name="connsiteX16" fmla="*/ 73744 w 744304"/>
              <a:gd name="connsiteY16" fmla="*/ 129549 h 391169"/>
              <a:gd name="connsiteX17" fmla="*/ 63584 w 744304"/>
              <a:gd name="connsiteY17" fmla="*/ 134629 h 391169"/>
              <a:gd name="connsiteX18" fmla="*/ 30564 w 744304"/>
              <a:gd name="connsiteY18" fmla="*/ 162569 h 391169"/>
              <a:gd name="connsiteX19" fmla="*/ 20404 w 744304"/>
              <a:gd name="connsiteY19" fmla="*/ 170189 h 391169"/>
              <a:gd name="connsiteX20" fmla="*/ 12784 w 744304"/>
              <a:gd name="connsiteY20" fmla="*/ 185429 h 391169"/>
              <a:gd name="connsiteX21" fmla="*/ 10244 w 744304"/>
              <a:gd name="connsiteY21" fmla="*/ 200669 h 391169"/>
              <a:gd name="connsiteX22" fmla="*/ 5164 w 744304"/>
              <a:gd name="connsiteY22" fmla="*/ 213369 h 391169"/>
              <a:gd name="connsiteX23" fmla="*/ 2624 w 744304"/>
              <a:gd name="connsiteY23" fmla="*/ 228609 h 391169"/>
              <a:gd name="connsiteX24" fmla="*/ 2624 w 744304"/>
              <a:gd name="connsiteY24" fmla="*/ 314969 h 391169"/>
              <a:gd name="connsiteX25" fmla="*/ 10244 w 744304"/>
              <a:gd name="connsiteY25" fmla="*/ 330209 h 391169"/>
              <a:gd name="connsiteX26" fmla="*/ 30564 w 744304"/>
              <a:gd name="connsiteY26" fmla="*/ 355609 h 391169"/>
              <a:gd name="connsiteX27" fmla="*/ 61044 w 744304"/>
              <a:gd name="connsiteY27" fmla="*/ 373389 h 391169"/>
              <a:gd name="connsiteX28" fmla="*/ 86444 w 744304"/>
              <a:gd name="connsiteY28" fmla="*/ 375929 h 391169"/>
              <a:gd name="connsiteX29" fmla="*/ 104224 w 744304"/>
              <a:gd name="connsiteY29" fmla="*/ 383549 h 391169"/>
              <a:gd name="connsiteX30" fmla="*/ 144864 w 744304"/>
              <a:gd name="connsiteY30" fmla="*/ 386089 h 391169"/>
              <a:gd name="connsiteX31" fmla="*/ 167724 w 744304"/>
              <a:gd name="connsiteY31" fmla="*/ 391169 h 391169"/>
              <a:gd name="connsiteX32" fmla="*/ 348064 w 744304"/>
              <a:gd name="connsiteY32" fmla="*/ 381009 h 391169"/>
              <a:gd name="connsiteX33" fmla="*/ 421724 w 744304"/>
              <a:gd name="connsiteY33" fmla="*/ 358149 h 391169"/>
              <a:gd name="connsiteX34" fmla="*/ 495384 w 744304"/>
              <a:gd name="connsiteY34" fmla="*/ 327669 h 391169"/>
              <a:gd name="connsiteX35" fmla="*/ 569044 w 744304"/>
              <a:gd name="connsiteY35" fmla="*/ 297189 h 391169"/>
              <a:gd name="connsiteX36" fmla="*/ 622384 w 744304"/>
              <a:gd name="connsiteY36" fmla="*/ 269249 h 391169"/>
              <a:gd name="connsiteX37" fmla="*/ 647784 w 744304"/>
              <a:gd name="connsiteY37" fmla="*/ 251469 h 391169"/>
              <a:gd name="connsiteX38" fmla="*/ 675724 w 744304"/>
              <a:gd name="connsiteY38" fmla="*/ 223529 h 391169"/>
              <a:gd name="connsiteX39" fmla="*/ 690964 w 744304"/>
              <a:gd name="connsiteY39" fmla="*/ 208289 h 391169"/>
              <a:gd name="connsiteX40" fmla="*/ 713824 w 744304"/>
              <a:gd name="connsiteY40" fmla="*/ 172729 h 391169"/>
              <a:gd name="connsiteX41" fmla="*/ 726524 w 744304"/>
              <a:gd name="connsiteY41" fmla="*/ 149869 h 391169"/>
              <a:gd name="connsiteX42" fmla="*/ 729064 w 744304"/>
              <a:gd name="connsiteY42" fmla="*/ 137169 h 391169"/>
              <a:gd name="connsiteX43" fmla="*/ 736684 w 744304"/>
              <a:gd name="connsiteY43" fmla="*/ 129549 h 391169"/>
              <a:gd name="connsiteX44" fmla="*/ 741764 w 744304"/>
              <a:gd name="connsiteY44" fmla="*/ 104149 h 391169"/>
              <a:gd name="connsiteX45" fmla="*/ 744304 w 744304"/>
              <a:gd name="connsiteY45" fmla="*/ 91449 h 391169"/>
              <a:gd name="connsiteX46" fmla="*/ 741764 w 744304"/>
              <a:gd name="connsiteY46" fmla="*/ 58429 h 391169"/>
              <a:gd name="connsiteX47" fmla="*/ 726524 w 744304"/>
              <a:gd name="connsiteY47" fmla="*/ 48269 h 391169"/>
              <a:gd name="connsiteX48" fmla="*/ 706204 w 744304"/>
              <a:gd name="connsiteY48" fmla="*/ 43189 h 391169"/>
              <a:gd name="connsiteX49" fmla="*/ 696044 w 744304"/>
              <a:gd name="connsiteY49" fmla="*/ 40649 h 391169"/>
              <a:gd name="connsiteX50" fmla="*/ 678264 w 744304"/>
              <a:gd name="connsiteY50" fmla="*/ 38109 h 391169"/>
              <a:gd name="connsiteX51" fmla="*/ 657944 w 744304"/>
              <a:gd name="connsiteY51" fmla="*/ 30489 h 391169"/>
              <a:gd name="connsiteX52" fmla="*/ 637624 w 744304"/>
              <a:gd name="connsiteY52" fmla="*/ 27949 h 391169"/>
              <a:gd name="connsiteX53" fmla="*/ 594444 w 744304"/>
              <a:gd name="connsiteY53" fmla="*/ 22869 h 391169"/>
              <a:gd name="connsiteX54" fmla="*/ 558884 w 744304"/>
              <a:gd name="connsiteY54" fmla="*/ 17789 h 391169"/>
              <a:gd name="connsiteX55" fmla="*/ 543644 w 744304"/>
              <a:gd name="connsiteY55" fmla="*/ 15249 h 391169"/>
              <a:gd name="connsiteX56" fmla="*/ 513164 w 744304"/>
              <a:gd name="connsiteY56" fmla="*/ 12709 h 391169"/>
              <a:gd name="connsiteX57" fmla="*/ 469984 w 744304"/>
              <a:gd name="connsiteY57" fmla="*/ 7629 h 391169"/>
              <a:gd name="connsiteX58" fmla="*/ 322664 w 744304"/>
              <a:gd name="connsiteY58" fmla="*/ 9 h 39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44304" h="391169">
                <a:moveTo>
                  <a:pt x="411564" y="12709"/>
                </a:moveTo>
                <a:cubicBezTo>
                  <a:pt x="383835" y="17331"/>
                  <a:pt x="408915" y="12734"/>
                  <a:pt x="376004" y="20329"/>
                </a:cubicBezTo>
                <a:cubicBezTo>
                  <a:pt x="363933" y="23115"/>
                  <a:pt x="358564" y="23546"/>
                  <a:pt x="345524" y="25409"/>
                </a:cubicBezTo>
                <a:cubicBezTo>
                  <a:pt x="324749" y="34312"/>
                  <a:pt x="326887" y="34190"/>
                  <a:pt x="302344" y="40649"/>
                </a:cubicBezTo>
                <a:cubicBezTo>
                  <a:pt x="294795" y="42636"/>
                  <a:pt x="287005" y="43640"/>
                  <a:pt x="279484" y="45729"/>
                </a:cubicBezTo>
                <a:cubicBezTo>
                  <a:pt x="271745" y="47879"/>
                  <a:pt x="264317" y="51041"/>
                  <a:pt x="256624" y="53349"/>
                </a:cubicBezTo>
                <a:cubicBezTo>
                  <a:pt x="247378" y="56123"/>
                  <a:pt x="237842" y="57916"/>
                  <a:pt x="228684" y="60969"/>
                </a:cubicBezTo>
                <a:cubicBezTo>
                  <a:pt x="193760" y="72610"/>
                  <a:pt x="228096" y="66133"/>
                  <a:pt x="193124" y="71129"/>
                </a:cubicBezTo>
                <a:cubicBezTo>
                  <a:pt x="187197" y="73669"/>
                  <a:pt x="181199" y="76047"/>
                  <a:pt x="175344" y="78749"/>
                </a:cubicBezTo>
                <a:cubicBezTo>
                  <a:pt x="170187" y="81129"/>
                  <a:pt x="165294" y="84062"/>
                  <a:pt x="160104" y="86369"/>
                </a:cubicBezTo>
                <a:cubicBezTo>
                  <a:pt x="157657" y="87456"/>
                  <a:pt x="154879" y="87712"/>
                  <a:pt x="152484" y="88909"/>
                </a:cubicBezTo>
                <a:cubicBezTo>
                  <a:pt x="148068" y="91117"/>
                  <a:pt x="144392" y="94757"/>
                  <a:pt x="139784" y="96529"/>
                </a:cubicBezTo>
                <a:cubicBezTo>
                  <a:pt x="133268" y="99035"/>
                  <a:pt x="126237" y="99916"/>
                  <a:pt x="119464" y="101609"/>
                </a:cubicBezTo>
                <a:cubicBezTo>
                  <a:pt x="115231" y="104149"/>
                  <a:pt x="110872" y="106491"/>
                  <a:pt x="106764" y="109229"/>
                </a:cubicBezTo>
                <a:cubicBezTo>
                  <a:pt x="100704" y="113269"/>
                  <a:pt x="95229" y="118182"/>
                  <a:pt x="88984" y="121929"/>
                </a:cubicBezTo>
                <a:cubicBezTo>
                  <a:pt x="86688" y="123307"/>
                  <a:pt x="83759" y="123272"/>
                  <a:pt x="81364" y="124469"/>
                </a:cubicBezTo>
                <a:cubicBezTo>
                  <a:pt x="78634" y="125834"/>
                  <a:pt x="76394" y="128034"/>
                  <a:pt x="73744" y="129549"/>
                </a:cubicBezTo>
                <a:cubicBezTo>
                  <a:pt x="70456" y="131428"/>
                  <a:pt x="66697" y="132474"/>
                  <a:pt x="63584" y="134629"/>
                </a:cubicBezTo>
                <a:cubicBezTo>
                  <a:pt x="25982" y="160661"/>
                  <a:pt x="52988" y="142948"/>
                  <a:pt x="30564" y="162569"/>
                </a:cubicBezTo>
                <a:cubicBezTo>
                  <a:pt x="27378" y="165357"/>
                  <a:pt x="23397" y="167196"/>
                  <a:pt x="20404" y="170189"/>
                </a:cubicBezTo>
                <a:cubicBezTo>
                  <a:pt x="16490" y="174103"/>
                  <a:pt x="13964" y="180117"/>
                  <a:pt x="12784" y="185429"/>
                </a:cubicBezTo>
                <a:cubicBezTo>
                  <a:pt x="11667" y="190456"/>
                  <a:pt x="11599" y="195700"/>
                  <a:pt x="10244" y="200669"/>
                </a:cubicBezTo>
                <a:cubicBezTo>
                  <a:pt x="9044" y="205068"/>
                  <a:pt x="6857" y="209136"/>
                  <a:pt x="5164" y="213369"/>
                </a:cubicBezTo>
                <a:cubicBezTo>
                  <a:pt x="4317" y="218449"/>
                  <a:pt x="2991" y="223472"/>
                  <a:pt x="2624" y="228609"/>
                </a:cubicBezTo>
                <a:cubicBezTo>
                  <a:pt x="69" y="264383"/>
                  <a:pt x="-1709" y="282470"/>
                  <a:pt x="2624" y="314969"/>
                </a:cubicBezTo>
                <a:cubicBezTo>
                  <a:pt x="3785" y="323675"/>
                  <a:pt x="6352" y="322425"/>
                  <a:pt x="10244" y="330209"/>
                </a:cubicBezTo>
                <a:cubicBezTo>
                  <a:pt x="17250" y="344221"/>
                  <a:pt x="5207" y="340818"/>
                  <a:pt x="30564" y="355609"/>
                </a:cubicBezTo>
                <a:cubicBezTo>
                  <a:pt x="40724" y="361536"/>
                  <a:pt x="49340" y="372219"/>
                  <a:pt x="61044" y="373389"/>
                </a:cubicBezTo>
                <a:lnTo>
                  <a:pt x="86444" y="375929"/>
                </a:lnTo>
                <a:cubicBezTo>
                  <a:pt x="92371" y="378469"/>
                  <a:pt x="97871" y="382444"/>
                  <a:pt x="104224" y="383549"/>
                </a:cubicBezTo>
                <a:cubicBezTo>
                  <a:pt x="117596" y="385875"/>
                  <a:pt x="131388" y="384472"/>
                  <a:pt x="144864" y="386089"/>
                </a:cubicBezTo>
                <a:cubicBezTo>
                  <a:pt x="152614" y="387019"/>
                  <a:pt x="160104" y="389476"/>
                  <a:pt x="167724" y="391169"/>
                </a:cubicBezTo>
                <a:cubicBezTo>
                  <a:pt x="227837" y="387782"/>
                  <a:pt x="288358" y="388771"/>
                  <a:pt x="348064" y="381009"/>
                </a:cubicBezTo>
                <a:cubicBezTo>
                  <a:pt x="373558" y="377695"/>
                  <a:pt x="397729" y="367378"/>
                  <a:pt x="421724" y="358149"/>
                </a:cubicBezTo>
                <a:cubicBezTo>
                  <a:pt x="501880" y="327320"/>
                  <a:pt x="402142" y="366252"/>
                  <a:pt x="495384" y="327669"/>
                </a:cubicBezTo>
                <a:cubicBezTo>
                  <a:pt x="533350" y="311959"/>
                  <a:pt x="528703" y="316814"/>
                  <a:pt x="569044" y="297189"/>
                </a:cubicBezTo>
                <a:cubicBezTo>
                  <a:pt x="587093" y="288408"/>
                  <a:pt x="605941" y="280759"/>
                  <a:pt x="622384" y="269249"/>
                </a:cubicBezTo>
                <a:cubicBezTo>
                  <a:pt x="630851" y="263322"/>
                  <a:pt x="639937" y="258195"/>
                  <a:pt x="647784" y="251469"/>
                </a:cubicBezTo>
                <a:cubicBezTo>
                  <a:pt x="657784" y="242897"/>
                  <a:pt x="666411" y="232842"/>
                  <a:pt x="675724" y="223529"/>
                </a:cubicBezTo>
                <a:cubicBezTo>
                  <a:pt x="680804" y="218449"/>
                  <a:pt x="686979" y="214267"/>
                  <a:pt x="690964" y="208289"/>
                </a:cubicBezTo>
                <a:cubicBezTo>
                  <a:pt x="698775" y="196572"/>
                  <a:pt x="706973" y="185061"/>
                  <a:pt x="713824" y="172729"/>
                </a:cubicBezTo>
                <a:cubicBezTo>
                  <a:pt x="732044" y="139934"/>
                  <a:pt x="702703" y="189571"/>
                  <a:pt x="726524" y="149869"/>
                </a:cubicBezTo>
                <a:cubicBezTo>
                  <a:pt x="727371" y="145636"/>
                  <a:pt x="727133" y="141030"/>
                  <a:pt x="729064" y="137169"/>
                </a:cubicBezTo>
                <a:cubicBezTo>
                  <a:pt x="730670" y="133956"/>
                  <a:pt x="735395" y="132902"/>
                  <a:pt x="736684" y="129549"/>
                </a:cubicBezTo>
                <a:cubicBezTo>
                  <a:pt x="739784" y="121490"/>
                  <a:pt x="740071" y="112616"/>
                  <a:pt x="741764" y="104149"/>
                </a:cubicBezTo>
                <a:lnTo>
                  <a:pt x="744304" y="91449"/>
                </a:lnTo>
                <a:cubicBezTo>
                  <a:pt x="743457" y="80442"/>
                  <a:pt x="745967" y="68637"/>
                  <a:pt x="741764" y="58429"/>
                </a:cubicBezTo>
                <a:cubicBezTo>
                  <a:pt x="739439" y="52783"/>
                  <a:pt x="732447" y="49750"/>
                  <a:pt x="726524" y="48269"/>
                </a:cubicBezTo>
                <a:lnTo>
                  <a:pt x="706204" y="43189"/>
                </a:lnTo>
                <a:cubicBezTo>
                  <a:pt x="702817" y="42342"/>
                  <a:pt x="699500" y="41143"/>
                  <a:pt x="696044" y="40649"/>
                </a:cubicBezTo>
                <a:cubicBezTo>
                  <a:pt x="690117" y="39802"/>
                  <a:pt x="684154" y="39180"/>
                  <a:pt x="678264" y="38109"/>
                </a:cubicBezTo>
                <a:cubicBezTo>
                  <a:pt x="633363" y="29945"/>
                  <a:pt x="704924" y="42234"/>
                  <a:pt x="657944" y="30489"/>
                </a:cubicBezTo>
                <a:cubicBezTo>
                  <a:pt x="651322" y="28833"/>
                  <a:pt x="644403" y="28747"/>
                  <a:pt x="637624" y="27949"/>
                </a:cubicBezTo>
                <a:cubicBezTo>
                  <a:pt x="616673" y="25484"/>
                  <a:pt x="614632" y="25622"/>
                  <a:pt x="594444" y="22869"/>
                </a:cubicBezTo>
                <a:lnTo>
                  <a:pt x="558884" y="17789"/>
                </a:lnTo>
                <a:cubicBezTo>
                  <a:pt x="553791" y="17025"/>
                  <a:pt x="548763" y="15818"/>
                  <a:pt x="543644" y="15249"/>
                </a:cubicBezTo>
                <a:cubicBezTo>
                  <a:pt x="533511" y="14123"/>
                  <a:pt x="523305" y="13758"/>
                  <a:pt x="513164" y="12709"/>
                </a:cubicBezTo>
                <a:cubicBezTo>
                  <a:pt x="498748" y="11218"/>
                  <a:pt x="484433" y="8758"/>
                  <a:pt x="469984" y="7629"/>
                </a:cubicBezTo>
                <a:cubicBezTo>
                  <a:pt x="364854" y="-584"/>
                  <a:pt x="384979" y="9"/>
                  <a:pt x="322664" y="9"/>
                </a:cubicBezTo>
              </a:path>
            </a:pathLst>
          </a:custGeom>
          <a:noFill/>
          <a:ln w="57150">
            <a:solidFill>
              <a:srgbClr val="DD31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37846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1661613"/>
            <a:ext cx="12192000" cy="3558569"/>
          </a:xfrm>
          <a:prstGeom prst="rect">
            <a:avLst/>
          </a:prstGeom>
          <a:solidFill>
            <a:srgbClr val="223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Rectangle 1"/>
          <p:cNvSpPr/>
          <p:nvPr/>
        </p:nvSpPr>
        <p:spPr>
          <a:xfrm>
            <a:off x="543725" y="2126518"/>
            <a:ext cx="61030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Под дигиталним компетенцијама у овом документу подразумевамо </a:t>
            </a:r>
            <a:r>
              <a:rPr lang="ru-RU" sz="2000" b="1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скуп знања, вештина, ставова, способности и стратегија</a:t>
            </a:r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неопходних </a:t>
            </a:r>
            <a:r>
              <a:rPr lang="ru-RU" sz="2000" b="1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за </a:t>
            </a:r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квалитетно коришћење информационо-комуникационих технологија и дигиталних медија, </a:t>
            </a:r>
            <a:r>
              <a:rPr lang="ru-RU" sz="2000" b="1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а са циљем </a:t>
            </a:r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промишљеног, флексибилног и безбедног </a:t>
            </a:r>
            <a:r>
              <a:rPr lang="ru-RU" sz="2000" b="1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унапређивања процеса наставе и учења </a:t>
            </a:r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 других активности у вези са наставничком професијом у онлајн и офлајн </a:t>
            </a:r>
            <a:r>
              <a:rPr lang="ru-RU" sz="2000" spc="120" dirty="0">
                <a:solidFill>
                  <a:schemeClr val="bg1">
                    <a:lumMod val="9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окружењу.</a:t>
            </a:r>
            <a:endParaRPr lang="sr-Latn-RS" sz="2000" spc="120" dirty="0">
              <a:solidFill>
                <a:schemeClr val="bg1">
                  <a:lumMod val="95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90723" y="616944"/>
            <a:ext cx="6010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spc="330" smtClean="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ДигиталнЕ КОМПЕТЕНЦИЈЕ?</a:t>
            </a:r>
            <a:endParaRPr lang="sr-Latn-RS" sz="2400" cap="all" spc="330">
              <a:solidFill>
                <a:srgbClr val="223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19730" y="247612"/>
            <a:ext cx="1552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300" smtClean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ШТА СУ ТО...</a:t>
            </a:r>
            <a:endParaRPr lang="sr-Latn-RS" b="1" cap="all" spc="300">
              <a:solidFill>
                <a:srgbClr val="47A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9615954" y="1182144"/>
            <a:ext cx="2037661" cy="1734676"/>
            <a:chOff x="9615954" y="1182144"/>
            <a:chExt cx="2037661" cy="1734676"/>
          </a:xfrm>
        </p:grpSpPr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9615954" y="1182144"/>
              <a:ext cx="2037661" cy="1734676"/>
            </a:xfrm>
            <a:custGeom>
              <a:avLst/>
              <a:gdLst>
                <a:gd name="connsiteX0" fmla="*/ 0 w 2037661"/>
                <a:gd name="connsiteY0" fmla="*/ 0 h 1734676"/>
                <a:gd name="connsiteX1" fmla="*/ 31958 w 2037661"/>
                <a:gd name="connsiteY1" fmla="*/ 1308 h 1734676"/>
                <a:gd name="connsiteX2" fmla="*/ 164547 w 2037661"/>
                <a:gd name="connsiteY2" fmla="*/ 12819 h 1734676"/>
                <a:gd name="connsiteX3" fmla="*/ 294357 w 2037661"/>
                <a:gd name="connsiteY3" fmla="*/ 29490 h 1734676"/>
                <a:gd name="connsiteX4" fmla="*/ 421389 w 2037661"/>
                <a:gd name="connsiteY4" fmla="*/ 51719 h 1734676"/>
                <a:gd name="connsiteX5" fmla="*/ 545245 w 2037661"/>
                <a:gd name="connsiteY5" fmla="*/ 79107 h 1734676"/>
                <a:gd name="connsiteX6" fmla="*/ 665925 w 2037661"/>
                <a:gd name="connsiteY6" fmla="*/ 112053 h 1734676"/>
                <a:gd name="connsiteX7" fmla="*/ 782635 w 2037661"/>
                <a:gd name="connsiteY7" fmla="*/ 149762 h 1734676"/>
                <a:gd name="connsiteX8" fmla="*/ 895376 w 2037661"/>
                <a:gd name="connsiteY8" fmla="*/ 192631 h 1734676"/>
                <a:gd name="connsiteX9" fmla="*/ 1004147 w 2037661"/>
                <a:gd name="connsiteY9" fmla="*/ 240660 h 1734676"/>
                <a:gd name="connsiteX10" fmla="*/ 1107757 w 2037661"/>
                <a:gd name="connsiteY10" fmla="*/ 292658 h 1734676"/>
                <a:gd name="connsiteX11" fmla="*/ 1207397 w 2037661"/>
                <a:gd name="connsiteY11" fmla="*/ 350611 h 1734676"/>
                <a:gd name="connsiteX12" fmla="*/ 1301877 w 2037661"/>
                <a:gd name="connsiteY12" fmla="*/ 412136 h 1734676"/>
                <a:gd name="connsiteX13" fmla="*/ 1390799 w 2037661"/>
                <a:gd name="connsiteY13" fmla="*/ 479217 h 1734676"/>
                <a:gd name="connsiteX14" fmla="*/ 1474561 w 2037661"/>
                <a:gd name="connsiteY14" fmla="*/ 549872 h 1734676"/>
                <a:gd name="connsiteX15" fmla="*/ 1552765 w 2037661"/>
                <a:gd name="connsiteY15" fmla="*/ 625289 h 1734676"/>
                <a:gd name="connsiteX16" fmla="*/ 1589286 w 2037661"/>
                <a:gd name="connsiteY16" fmla="*/ 664983 h 1734676"/>
                <a:gd name="connsiteX17" fmla="*/ 1632556 w 2037661"/>
                <a:gd name="connsiteY17" fmla="*/ 713806 h 1734676"/>
                <a:gd name="connsiteX18" fmla="*/ 1711951 w 2037661"/>
                <a:gd name="connsiteY18" fmla="*/ 815421 h 1734676"/>
                <a:gd name="connsiteX19" fmla="*/ 1783406 w 2037661"/>
                <a:gd name="connsiteY19" fmla="*/ 921403 h 1734676"/>
                <a:gd name="connsiteX20" fmla="*/ 1846128 w 2037661"/>
                <a:gd name="connsiteY20" fmla="*/ 1032544 h 1734676"/>
                <a:gd name="connsiteX21" fmla="*/ 1900513 w 2037661"/>
                <a:gd name="connsiteY21" fmla="*/ 1147259 h 1734676"/>
                <a:gd name="connsiteX22" fmla="*/ 1946165 w 2037661"/>
                <a:gd name="connsiteY22" fmla="*/ 1266736 h 1734676"/>
                <a:gd name="connsiteX23" fmla="*/ 1983084 w 2037661"/>
                <a:gd name="connsiteY23" fmla="*/ 1389786 h 1734676"/>
                <a:gd name="connsiteX24" fmla="*/ 2011666 w 2037661"/>
                <a:gd name="connsiteY24" fmla="*/ 1517202 h 1734676"/>
                <a:gd name="connsiteX25" fmla="*/ 2021987 w 2037661"/>
                <a:gd name="connsiteY25" fmla="*/ 1582696 h 1734676"/>
                <a:gd name="connsiteX26" fmla="*/ 2031118 w 2037661"/>
                <a:gd name="connsiteY26" fmla="*/ 1646999 h 1734676"/>
                <a:gd name="connsiteX27" fmla="*/ 2037661 w 2037661"/>
                <a:gd name="connsiteY27" fmla="*/ 1734676 h 1734676"/>
                <a:gd name="connsiteX28" fmla="*/ 0 w 2037661"/>
                <a:gd name="connsiteY28" fmla="*/ 1734676 h 1734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37661" h="1734676">
                  <a:moveTo>
                    <a:pt x="0" y="0"/>
                  </a:moveTo>
                  <a:lnTo>
                    <a:pt x="31958" y="1308"/>
                  </a:lnTo>
                  <a:lnTo>
                    <a:pt x="164547" y="12819"/>
                  </a:lnTo>
                  <a:lnTo>
                    <a:pt x="294357" y="29490"/>
                  </a:lnTo>
                  <a:lnTo>
                    <a:pt x="421389" y="51719"/>
                  </a:lnTo>
                  <a:lnTo>
                    <a:pt x="545245" y="79107"/>
                  </a:lnTo>
                  <a:lnTo>
                    <a:pt x="665925" y="112053"/>
                  </a:lnTo>
                  <a:lnTo>
                    <a:pt x="782635" y="149762"/>
                  </a:lnTo>
                  <a:lnTo>
                    <a:pt x="895376" y="192631"/>
                  </a:lnTo>
                  <a:lnTo>
                    <a:pt x="1004147" y="240660"/>
                  </a:lnTo>
                  <a:lnTo>
                    <a:pt x="1107757" y="292658"/>
                  </a:lnTo>
                  <a:lnTo>
                    <a:pt x="1207397" y="350611"/>
                  </a:lnTo>
                  <a:lnTo>
                    <a:pt x="1301877" y="412136"/>
                  </a:lnTo>
                  <a:lnTo>
                    <a:pt x="1390799" y="479217"/>
                  </a:lnTo>
                  <a:lnTo>
                    <a:pt x="1474561" y="549872"/>
                  </a:lnTo>
                  <a:lnTo>
                    <a:pt x="1552765" y="625289"/>
                  </a:lnTo>
                  <a:lnTo>
                    <a:pt x="1589286" y="664983"/>
                  </a:lnTo>
                  <a:lnTo>
                    <a:pt x="1632556" y="713806"/>
                  </a:lnTo>
                  <a:lnTo>
                    <a:pt x="1711951" y="815421"/>
                  </a:lnTo>
                  <a:lnTo>
                    <a:pt x="1783406" y="921403"/>
                  </a:lnTo>
                  <a:lnTo>
                    <a:pt x="1846128" y="1032544"/>
                  </a:lnTo>
                  <a:lnTo>
                    <a:pt x="1900513" y="1147259"/>
                  </a:lnTo>
                  <a:lnTo>
                    <a:pt x="1946165" y="1266736"/>
                  </a:lnTo>
                  <a:lnTo>
                    <a:pt x="1983084" y="1389786"/>
                  </a:lnTo>
                  <a:lnTo>
                    <a:pt x="2011666" y="1517202"/>
                  </a:lnTo>
                  <a:lnTo>
                    <a:pt x="2021987" y="1582696"/>
                  </a:lnTo>
                  <a:lnTo>
                    <a:pt x="2031118" y="1646999"/>
                  </a:lnTo>
                  <a:lnTo>
                    <a:pt x="2037661" y="1734676"/>
                  </a:lnTo>
                  <a:lnTo>
                    <a:pt x="0" y="1734676"/>
                  </a:lnTo>
                  <a:close/>
                </a:path>
              </a:pathLst>
            </a:custGeom>
            <a:solidFill>
              <a:srgbClr val="5F42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02532" y="1978506"/>
              <a:ext cx="1109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sr-Latn-RS"/>
              </a:defPPr>
              <a:lvl1pPr>
                <a:defRPr b="1" cap="all" spc="600">
                  <a:solidFill>
                    <a:srgbClr val="D854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defRPr>
              </a:lvl1pPr>
            </a:lstStyle>
            <a:p>
              <a:r>
                <a:rPr lang="sr-Cyrl-RS">
                  <a:solidFill>
                    <a:srgbClr val="9F82B5"/>
                  </a:solidFill>
                </a:rPr>
                <a:t>Знања</a:t>
              </a:r>
              <a:endParaRPr lang="sr-Latn-RS">
                <a:solidFill>
                  <a:srgbClr val="9F82B5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72271" y="2916820"/>
            <a:ext cx="1567779" cy="2907792"/>
            <a:chOff x="6872271" y="2916820"/>
            <a:chExt cx="1567779" cy="2907792"/>
          </a:xfrm>
        </p:grpSpPr>
        <p:sp>
          <p:nvSpPr>
            <p:cNvPr id="29" name="Freeform 28"/>
            <p:cNvSpPr/>
            <p:nvPr/>
          </p:nvSpPr>
          <p:spPr>
            <a:xfrm>
              <a:off x="6872271" y="2916820"/>
              <a:ext cx="1516766" cy="2907792"/>
            </a:xfrm>
            <a:custGeom>
              <a:avLst/>
              <a:gdLst>
                <a:gd name="connsiteX0" fmla="*/ 665752 w 1516766"/>
                <a:gd name="connsiteY0" fmla="*/ 0 h 2907792"/>
                <a:gd name="connsiteX1" fmla="*/ 1516766 w 1516766"/>
                <a:gd name="connsiteY1" fmla="*/ 0 h 2907792"/>
                <a:gd name="connsiteX2" fmla="*/ 1516766 w 1516766"/>
                <a:gd name="connsiteY2" fmla="*/ 2907792 h 2907792"/>
                <a:gd name="connsiteX3" fmla="*/ 1502943 w 1516766"/>
                <a:gd name="connsiteY3" fmla="*/ 2886158 h 2907792"/>
                <a:gd name="connsiteX4" fmla="*/ 1498179 w 1516766"/>
                <a:gd name="connsiteY4" fmla="*/ 2880204 h 2907792"/>
                <a:gd name="connsiteX5" fmla="*/ 1406081 w 1516766"/>
                <a:gd name="connsiteY5" fmla="*/ 2878616 h 2907792"/>
                <a:gd name="connsiteX6" fmla="*/ 1095251 w 1516766"/>
                <a:gd name="connsiteY6" fmla="*/ 2875441 h 2907792"/>
                <a:gd name="connsiteX7" fmla="*/ 845554 w 1516766"/>
                <a:gd name="connsiteY7" fmla="*/ 2873456 h 2907792"/>
                <a:gd name="connsiteX8" fmla="*/ 703438 w 1516766"/>
                <a:gd name="connsiteY8" fmla="*/ 2868693 h 2907792"/>
                <a:gd name="connsiteX9" fmla="*/ 666519 w 1516766"/>
                <a:gd name="connsiteY9" fmla="*/ 2862342 h 2907792"/>
                <a:gd name="connsiteX10" fmla="*/ 651831 w 1516766"/>
                <a:gd name="connsiteY10" fmla="*/ 2856785 h 2907792"/>
                <a:gd name="connsiteX11" fmla="*/ 614119 w 1516766"/>
                <a:gd name="connsiteY11" fmla="*/ 2842892 h 2907792"/>
                <a:gd name="connsiteX12" fmla="*/ 548618 w 1516766"/>
                <a:gd name="connsiteY12" fmla="*/ 2810343 h 2907792"/>
                <a:gd name="connsiteX13" fmla="*/ 505348 w 1516766"/>
                <a:gd name="connsiteY13" fmla="*/ 2782558 h 2907792"/>
                <a:gd name="connsiteX14" fmla="*/ 479545 w 1516766"/>
                <a:gd name="connsiteY14" fmla="*/ 2761917 h 2907792"/>
                <a:gd name="connsiteX15" fmla="*/ 455329 w 1516766"/>
                <a:gd name="connsiteY15" fmla="*/ 2739689 h 2907792"/>
                <a:gd name="connsiteX16" fmla="*/ 432702 w 1516766"/>
                <a:gd name="connsiteY16" fmla="*/ 2715476 h 2907792"/>
                <a:gd name="connsiteX17" fmla="*/ 421983 w 1516766"/>
                <a:gd name="connsiteY17" fmla="*/ 2702377 h 2907792"/>
                <a:gd name="connsiteX18" fmla="*/ 405707 w 1516766"/>
                <a:gd name="connsiteY18" fmla="*/ 2682530 h 2907792"/>
                <a:gd name="connsiteX19" fmla="*/ 380698 w 1516766"/>
                <a:gd name="connsiteY19" fmla="*/ 2643631 h 2907792"/>
                <a:gd name="connsiteX20" fmla="*/ 363628 w 1516766"/>
                <a:gd name="connsiteY20" fmla="*/ 2605525 h 2907792"/>
                <a:gd name="connsiteX21" fmla="*/ 354498 w 1516766"/>
                <a:gd name="connsiteY21" fmla="*/ 2565038 h 2907792"/>
                <a:gd name="connsiteX22" fmla="*/ 353307 w 1516766"/>
                <a:gd name="connsiteY22" fmla="*/ 2520184 h 2907792"/>
                <a:gd name="connsiteX23" fmla="*/ 360452 w 1516766"/>
                <a:gd name="connsiteY23" fmla="*/ 2467789 h 2907792"/>
                <a:gd name="connsiteX24" fmla="*/ 375140 w 1516766"/>
                <a:gd name="connsiteY24" fmla="*/ 2405073 h 2907792"/>
                <a:gd name="connsiteX25" fmla="*/ 397371 w 1516766"/>
                <a:gd name="connsiteY25" fmla="*/ 2330052 h 2907792"/>
                <a:gd name="connsiteX26" fmla="*/ 411662 w 1516766"/>
                <a:gd name="connsiteY26" fmla="*/ 2286389 h 2907792"/>
                <a:gd name="connsiteX27" fmla="*/ 434687 w 1516766"/>
                <a:gd name="connsiteY27" fmla="*/ 2218117 h 2907792"/>
                <a:gd name="connsiteX28" fmla="*/ 447787 w 1516766"/>
                <a:gd name="connsiteY28" fmla="*/ 2166118 h 2907792"/>
                <a:gd name="connsiteX29" fmla="*/ 448978 w 1516766"/>
                <a:gd name="connsiteY29" fmla="*/ 2141111 h 2907792"/>
                <a:gd name="connsiteX30" fmla="*/ 448184 w 1516766"/>
                <a:gd name="connsiteY30" fmla="*/ 2128409 h 2907792"/>
                <a:gd name="connsiteX31" fmla="*/ 445802 w 1516766"/>
                <a:gd name="connsiteY31" fmla="*/ 2109357 h 2907792"/>
                <a:gd name="connsiteX32" fmla="*/ 435480 w 1516766"/>
                <a:gd name="connsiteY32" fmla="*/ 2074029 h 2907792"/>
                <a:gd name="connsiteX33" fmla="*/ 415632 w 1516766"/>
                <a:gd name="connsiteY33" fmla="*/ 2036718 h 2907792"/>
                <a:gd name="connsiteX34" fmla="*/ 381889 w 1516766"/>
                <a:gd name="connsiteY34" fmla="*/ 1991467 h 2907792"/>
                <a:gd name="connsiteX35" fmla="*/ 358468 w 1516766"/>
                <a:gd name="connsiteY35" fmla="*/ 1963682 h 2907792"/>
                <a:gd name="connsiteX36" fmla="*/ 335840 w 1516766"/>
                <a:gd name="connsiteY36" fmla="*/ 1936690 h 2907792"/>
                <a:gd name="connsiteX37" fmla="*/ 314403 w 1516766"/>
                <a:gd name="connsiteY37" fmla="*/ 1906126 h 2907792"/>
                <a:gd name="connsiteX38" fmla="*/ 306861 w 1516766"/>
                <a:gd name="connsiteY38" fmla="*/ 1892233 h 2907792"/>
                <a:gd name="connsiteX39" fmla="*/ 306464 w 1516766"/>
                <a:gd name="connsiteY39" fmla="*/ 1888264 h 2907792"/>
                <a:gd name="connsiteX40" fmla="*/ 306861 w 1516766"/>
                <a:gd name="connsiteY40" fmla="*/ 1881119 h 2907792"/>
                <a:gd name="connsiteX41" fmla="*/ 315594 w 1516766"/>
                <a:gd name="connsiteY41" fmla="*/ 1860876 h 2907792"/>
                <a:gd name="connsiteX42" fmla="*/ 332267 w 1516766"/>
                <a:gd name="connsiteY42" fmla="*/ 1835472 h 2907792"/>
                <a:gd name="connsiteX43" fmla="*/ 356880 w 1516766"/>
                <a:gd name="connsiteY43" fmla="*/ 1805305 h 2907792"/>
                <a:gd name="connsiteX44" fmla="*/ 372362 w 1516766"/>
                <a:gd name="connsiteY44" fmla="*/ 1788236 h 2907792"/>
                <a:gd name="connsiteX45" fmla="*/ 387050 w 1516766"/>
                <a:gd name="connsiteY45" fmla="*/ 1771565 h 2907792"/>
                <a:gd name="connsiteX46" fmla="*/ 399356 w 1516766"/>
                <a:gd name="connsiteY46" fmla="*/ 1752909 h 2907792"/>
                <a:gd name="connsiteX47" fmla="*/ 402929 w 1516766"/>
                <a:gd name="connsiteY47" fmla="*/ 1742192 h 2907792"/>
                <a:gd name="connsiteX48" fmla="*/ 401738 w 1516766"/>
                <a:gd name="connsiteY48" fmla="*/ 1732666 h 2907792"/>
                <a:gd name="connsiteX49" fmla="*/ 395783 w 1516766"/>
                <a:gd name="connsiteY49" fmla="*/ 1722742 h 2907792"/>
                <a:gd name="connsiteX50" fmla="*/ 379904 w 1516766"/>
                <a:gd name="connsiteY50" fmla="*/ 1706468 h 2907792"/>
                <a:gd name="connsiteX51" fmla="*/ 361643 w 1516766"/>
                <a:gd name="connsiteY51" fmla="*/ 1692972 h 2907792"/>
                <a:gd name="connsiteX52" fmla="*/ 341398 w 1516766"/>
                <a:gd name="connsiteY52" fmla="*/ 1677889 h 2907792"/>
                <a:gd name="connsiteX53" fmla="*/ 311228 w 1516766"/>
                <a:gd name="connsiteY53" fmla="*/ 1650500 h 2907792"/>
                <a:gd name="connsiteX54" fmla="*/ 292967 w 1516766"/>
                <a:gd name="connsiteY54" fmla="*/ 1625096 h 2907792"/>
                <a:gd name="connsiteX55" fmla="*/ 283440 w 1516766"/>
                <a:gd name="connsiteY55" fmla="*/ 1598105 h 2907792"/>
                <a:gd name="connsiteX56" fmla="*/ 281455 w 1516766"/>
                <a:gd name="connsiteY56" fmla="*/ 1583021 h 2907792"/>
                <a:gd name="connsiteX57" fmla="*/ 280661 w 1516766"/>
                <a:gd name="connsiteY57" fmla="*/ 1570716 h 2907792"/>
                <a:gd name="connsiteX58" fmla="*/ 281455 w 1516766"/>
                <a:gd name="connsiteY58" fmla="*/ 1552457 h 2907792"/>
                <a:gd name="connsiteX59" fmla="*/ 292173 w 1516766"/>
                <a:gd name="connsiteY59" fmla="*/ 1530229 h 2907792"/>
                <a:gd name="connsiteX60" fmla="*/ 318770 w 1516766"/>
                <a:gd name="connsiteY60" fmla="*/ 1490535 h 2907792"/>
                <a:gd name="connsiteX61" fmla="*/ 341398 w 1516766"/>
                <a:gd name="connsiteY61" fmla="*/ 1458384 h 2907792"/>
                <a:gd name="connsiteX62" fmla="*/ 348543 w 1516766"/>
                <a:gd name="connsiteY62" fmla="*/ 1446873 h 2907792"/>
                <a:gd name="connsiteX63" fmla="*/ 361246 w 1516766"/>
                <a:gd name="connsiteY63" fmla="*/ 1418690 h 2907792"/>
                <a:gd name="connsiteX64" fmla="*/ 365216 w 1516766"/>
                <a:gd name="connsiteY64" fmla="*/ 1406385 h 2907792"/>
                <a:gd name="connsiteX65" fmla="*/ 373950 w 1516766"/>
                <a:gd name="connsiteY65" fmla="*/ 1372646 h 2907792"/>
                <a:gd name="connsiteX66" fmla="*/ 388638 w 1516766"/>
                <a:gd name="connsiteY66" fmla="*/ 1322632 h 2907792"/>
                <a:gd name="connsiteX67" fmla="*/ 394989 w 1516766"/>
                <a:gd name="connsiteY67" fmla="*/ 1300007 h 2907792"/>
                <a:gd name="connsiteX68" fmla="*/ 401341 w 1516766"/>
                <a:gd name="connsiteY68" fmla="*/ 1265474 h 2907792"/>
                <a:gd name="connsiteX69" fmla="*/ 400547 w 1516766"/>
                <a:gd name="connsiteY69" fmla="*/ 1246024 h 2907792"/>
                <a:gd name="connsiteX70" fmla="*/ 396974 w 1516766"/>
                <a:gd name="connsiteY70" fmla="*/ 1235306 h 2907792"/>
                <a:gd name="connsiteX71" fmla="*/ 388638 w 1516766"/>
                <a:gd name="connsiteY71" fmla="*/ 1220620 h 2907792"/>
                <a:gd name="connsiteX72" fmla="*/ 379507 w 1516766"/>
                <a:gd name="connsiteY72" fmla="*/ 1211491 h 2907792"/>
                <a:gd name="connsiteX73" fmla="*/ 370377 w 1516766"/>
                <a:gd name="connsiteY73" fmla="*/ 1203552 h 2907792"/>
                <a:gd name="connsiteX74" fmla="*/ 351322 w 1516766"/>
                <a:gd name="connsiteY74" fmla="*/ 1191644 h 2907792"/>
                <a:gd name="connsiteX75" fmla="*/ 325916 w 1516766"/>
                <a:gd name="connsiteY75" fmla="*/ 1182514 h 2907792"/>
                <a:gd name="connsiteX76" fmla="*/ 289394 w 1516766"/>
                <a:gd name="connsiteY76" fmla="*/ 1174179 h 2907792"/>
                <a:gd name="connsiteX77" fmla="*/ 264385 w 1516766"/>
                <a:gd name="connsiteY77" fmla="*/ 1170209 h 2907792"/>
                <a:gd name="connsiteX78" fmla="*/ 245727 w 1516766"/>
                <a:gd name="connsiteY78" fmla="*/ 1167034 h 2907792"/>
                <a:gd name="connsiteX79" fmla="*/ 206824 w 1516766"/>
                <a:gd name="connsiteY79" fmla="*/ 1155523 h 2907792"/>
                <a:gd name="connsiteX80" fmla="*/ 167126 w 1516766"/>
                <a:gd name="connsiteY80" fmla="*/ 1140042 h 2907792"/>
                <a:gd name="connsiteX81" fmla="*/ 128620 w 1516766"/>
                <a:gd name="connsiteY81" fmla="*/ 1121386 h 2907792"/>
                <a:gd name="connsiteX82" fmla="*/ 92892 w 1516766"/>
                <a:gd name="connsiteY82" fmla="*/ 1100349 h 2907792"/>
                <a:gd name="connsiteX83" fmla="*/ 61134 w 1516766"/>
                <a:gd name="connsiteY83" fmla="*/ 1077326 h 2907792"/>
                <a:gd name="connsiteX84" fmla="*/ 34537 w 1516766"/>
                <a:gd name="connsiteY84" fmla="*/ 1054304 h 2907792"/>
                <a:gd name="connsiteX85" fmla="*/ 15482 w 1516766"/>
                <a:gd name="connsiteY85" fmla="*/ 1031282 h 2907792"/>
                <a:gd name="connsiteX86" fmla="*/ 9528 w 1516766"/>
                <a:gd name="connsiteY86" fmla="*/ 1020168 h 2907792"/>
                <a:gd name="connsiteX87" fmla="*/ 6749 w 1516766"/>
                <a:gd name="connsiteY87" fmla="*/ 1013023 h 2907792"/>
                <a:gd name="connsiteX88" fmla="*/ 2382 w 1516766"/>
                <a:gd name="connsiteY88" fmla="*/ 996749 h 2907792"/>
                <a:gd name="connsiteX89" fmla="*/ 0 w 1516766"/>
                <a:gd name="connsiteY89" fmla="*/ 970154 h 2907792"/>
                <a:gd name="connsiteX90" fmla="*/ 5161 w 1516766"/>
                <a:gd name="connsiteY90" fmla="*/ 930064 h 2907792"/>
                <a:gd name="connsiteX91" fmla="*/ 19849 w 1516766"/>
                <a:gd name="connsiteY91" fmla="*/ 884813 h 2907792"/>
                <a:gd name="connsiteX92" fmla="*/ 31361 w 1516766"/>
                <a:gd name="connsiteY92" fmla="*/ 860203 h 2907792"/>
                <a:gd name="connsiteX93" fmla="*/ 50416 w 1516766"/>
                <a:gd name="connsiteY93" fmla="*/ 822097 h 2907792"/>
                <a:gd name="connsiteX94" fmla="*/ 98053 w 1516766"/>
                <a:gd name="connsiteY94" fmla="*/ 743107 h 2907792"/>
                <a:gd name="connsiteX95" fmla="*/ 173478 w 1516766"/>
                <a:gd name="connsiteY95" fmla="*/ 638317 h 2907792"/>
                <a:gd name="connsiteX96" fmla="*/ 293364 w 1516766"/>
                <a:gd name="connsiteY96" fmla="*/ 484703 h 2907792"/>
                <a:gd name="connsiteX97" fmla="*/ 377919 w 1516766"/>
                <a:gd name="connsiteY97" fmla="*/ 378721 h 2907792"/>
                <a:gd name="connsiteX98" fmla="*/ 487881 w 1516766"/>
                <a:gd name="connsiteY98" fmla="*/ 240985 h 2907792"/>
                <a:gd name="connsiteX99" fmla="*/ 604591 w 1516766"/>
                <a:gd name="connsiteY99" fmla="*/ 89356 h 2907792"/>
                <a:gd name="connsiteX100" fmla="*/ 638334 w 1516766"/>
                <a:gd name="connsiteY100" fmla="*/ 40930 h 290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1516766" h="2907792">
                  <a:moveTo>
                    <a:pt x="665752" y="0"/>
                  </a:moveTo>
                  <a:lnTo>
                    <a:pt x="1516766" y="0"/>
                  </a:lnTo>
                  <a:lnTo>
                    <a:pt x="1516766" y="2907792"/>
                  </a:lnTo>
                  <a:lnTo>
                    <a:pt x="1502943" y="2886158"/>
                  </a:lnTo>
                  <a:lnTo>
                    <a:pt x="1498179" y="2880204"/>
                  </a:lnTo>
                  <a:lnTo>
                    <a:pt x="1406081" y="2878616"/>
                  </a:lnTo>
                  <a:lnTo>
                    <a:pt x="1095251" y="2875441"/>
                  </a:lnTo>
                  <a:lnTo>
                    <a:pt x="845554" y="2873456"/>
                  </a:lnTo>
                  <a:lnTo>
                    <a:pt x="703438" y="2868693"/>
                  </a:lnTo>
                  <a:lnTo>
                    <a:pt x="666519" y="2862342"/>
                  </a:lnTo>
                  <a:lnTo>
                    <a:pt x="651831" y="2856785"/>
                  </a:lnTo>
                  <a:lnTo>
                    <a:pt x="614119" y="2842892"/>
                  </a:lnTo>
                  <a:lnTo>
                    <a:pt x="548618" y="2810343"/>
                  </a:lnTo>
                  <a:lnTo>
                    <a:pt x="505348" y="2782558"/>
                  </a:lnTo>
                  <a:lnTo>
                    <a:pt x="479545" y="2761917"/>
                  </a:lnTo>
                  <a:lnTo>
                    <a:pt x="455329" y="2739689"/>
                  </a:lnTo>
                  <a:lnTo>
                    <a:pt x="432702" y="2715476"/>
                  </a:lnTo>
                  <a:lnTo>
                    <a:pt x="421983" y="2702377"/>
                  </a:lnTo>
                  <a:lnTo>
                    <a:pt x="405707" y="2682530"/>
                  </a:lnTo>
                  <a:lnTo>
                    <a:pt x="380698" y="2643631"/>
                  </a:lnTo>
                  <a:lnTo>
                    <a:pt x="363628" y="2605525"/>
                  </a:lnTo>
                  <a:lnTo>
                    <a:pt x="354498" y="2565038"/>
                  </a:lnTo>
                  <a:lnTo>
                    <a:pt x="353307" y="2520184"/>
                  </a:lnTo>
                  <a:lnTo>
                    <a:pt x="360452" y="2467789"/>
                  </a:lnTo>
                  <a:lnTo>
                    <a:pt x="375140" y="2405073"/>
                  </a:lnTo>
                  <a:lnTo>
                    <a:pt x="397371" y="2330052"/>
                  </a:lnTo>
                  <a:lnTo>
                    <a:pt x="411662" y="2286389"/>
                  </a:lnTo>
                  <a:lnTo>
                    <a:pt x="434687" y="2218117"/>
                  </a:lnTo>
                  <a:lnTo>
                    <a:pt x="447787" y="2166118"/>
                  </a:lnTo>
                  <a:lnTo>
                    <a:pt x="448978" y="2141111"/>
                  </a:lnTo>
                  <a:lnTo>
                    <a:pt x="448184" y="2128409"/>
                  </a:lnTo>
                  <a:lnTo>
                    <a:pt x="445802" y="2109357"/>
                  </a:lnTo>
                  <a:lnTo>
                    <a:pt x="435480" y="2074029"/>
                  </a:lnTo>
                  <a:lnTo>
                    <a:pt x="415632" y="2036718"/>
                  </a:lnTo>
                  <a:lnTo>
                    <a:pt x="381889" y="1991467"/>
                  </a:lnTo>
                  <a:lnTo>
                    <a:pt x="358468" y="1963682"/>
                  </a:lnTo>
                  <a:lnTo>
                    <a:pt x="335840" y="1936690"/>
                  </a:lnTo>
                  <a:lnTo>
                    <a:pt x="314403" y="1906126"/>
                  </a:lnTo>
                  <a:lnTo>
                    <a:pt x="306861" y="1892233"/>
                  </a:lnTo>
                  <a:lnTo>
                    <a:pt x="306464" y="1888264"/>
                  </a:lnTo>
                  <a:lnTo>
                    <a:pt x="306861" y="1881119"/>
                  </a:lnTo>
                  <a:lnTo>
                    <a:pt x="315594" y="1860876"/>
                  </a:lnTo>
                  <a:lnTo>
                    <a:pt x="332267" y="1835472"/>
                  </a:lnTo>
                  <a:lnTo>
                    <a:pt x="356880" y="1805305"/>
                  </a:lnTo>
                  <a:lnTo>
                    <a:pt x="372362" y="1788236"/>
                  </a:lnTo>
                  <a:lnTo>
                    <a:pt x="387050" y="1771565"/>
                  </a:lnTo>
                  <a:lnTo>
                    <a:pt x="399356" y="1752909"/>
                  </a:lnTo>
                  <a:lnTo>
                    <a:pt x="402929" y="1742192"/>
                  </a:lnTo>
                  <a:lnTo>
                    <a:pt x="401738" y="1732666"/>
                  </a:lnTo>
                  <a:lnTo>
                    <a:pt x="395783" y="1722742"/>
                  </a:lnTo>
                  <a:lnTo>
                    <a:pt x="379904" y="1706468"/>
                  </a:lnTo>
                  <a:lnTo>
                    <a:pt x="361643" y="1692972"/>
                  </a:lnTo>
                  <a:lnTo>
                    <a:pt x="341398" y="1677889"/>
                  </a:lnTo>
                  <a:lnTo>
                    <a:pt x="311228" y="1650500"/>
                  </a:lnTo>
                  <a:lnTo>
                    <a:pt x="292967" y="1625096"/>
                  </a:lnTo>
                  <a:lnTo>
                    <a:pt x="283440" y="1598105"/>
                  </a:lnTo>
                  <a:lnTo>
                    <a:pt x="281455" y="1583021"/>
                  </a:lnTo>
                  <a:lnTo>
                    <a:pt x="280661" y="1570716"/>
                  </a:lnTo>
                  <a:lnTo>
                    <a:pt x="281455" y="1552457"/>
                  </a:lnTo>
                  <a:lnTo>
                    <a:pt x="292173" y="1530229"/>
                  </a:lnTo>
                  <a:lnTo>
                    <a:pt x="318770" y="1490535"/>
                  </a:lnTo>
                  <a:lnTo>
                    <a:pt x="341398" y="1458384"/>
                  </a:lnTo>
                  <a:lnTo>
                    <a:pt x="348543" y="1446873"/>
                  </a:lnTo>
                  <a:lnTo>
                    <a:pt x="361246" y="1418690"/>
                  </a:lnTo>
                  <a:lnTo>
                    <a:pt x="365216" y="1406385"/>
                  </a:lnTo>
                  <a:lnTo>
                    <a:pt x="373950" y="1372646"/>
                  </a:lnTo>
                  <a:lnTo>
                    <a:pt x="388638" y="1322632"/>
                  </a:lnTo>
                  <a:lnTo>
                    <a:pt x="394989" y="1300007"/>
                  </a:lnTo>
                  <a:lnTo>
                    <a:pt x="401341" y="1265474"/>
                  </a:lnTo>
                  <a:lnTo>
                    <a:pt x="400547" y="1246024"/>
                  </a:lnTo>
                  <a:lnTo>
                    <a:pt x="396974" y="1235306"/>
                  </a:lnTo>
                  <a:lnTo>
                    <a:pt x="388638" y="1220620"/>
                  </a:lnTo>
                  <a:lnTo>
                    <a:pt x="379507" y="1211491"/>
                  </a:lnTo>
                  <a:lnTo>
                    <a:pt x="370377" y="1203552"/>
                  </a:lnTo>
                  <a:lnTo>
                    <a:pt x="351322" y="1191644"/>
                  </a:lnTo>
                  <a:lnTo>
                    <a:pt x="325916" y="1182514"/>
                  </a:lnTo>
                  <a:lnTo>
                    <a:pt x="289394" y="1174179"/>
                  </a:lnTo>
                  <a:lnTo>
                    <a:pt x="264385" y="1170209"/>
                  </a:lnTo>
                  <a:lnTo>
                    <a:pt x="245727" y="1167034"/>
                  </a:lnTo>
                  <a:lnTo>
                    <a:pt x="206824" y="1155523"/>
                  </a:lnTo>
                  <a:lnTo>
                    <a:pt x="167126" y="1140042"/>
                  </a:lnTo>
                  <a:lnTo>
                    <a:pt x="128620" y="1121386"/>
                  </a:lnTo>
                  <a:lnTo>
                    <a:pt x="92892" y="1100349"/>
                  </a:lnTo>
                  <a:lnTo>
                    <a:pt x="61134" y="1077326"/>
                  </a:lnTo>
                  <a:lnTo>
                    <a:pt x="34537" y="1054304"/>
                  </a:lnTo>
                  <a:lnTo>
                    <a:pt x="15482" y="1031282"/>
                  </a:lnTo>
                  <a:lnTo>
                    <a:pt x="9528" y="1020168"/>
                  </a:lnTo>
                  <a:lnTo>
                    <a:pt x="6749" y="1013023"/>
                  </a:lnTo>
                  <a:lnTo>
                    <a:pt x="2382" y="996749"/>
                  </a:lnTo>
                  <a:lnTo>
                    <a:pt x="0" y="970154"/>
                  </a:lnTo>
                  <a:lnTo>
                    <a:pt x="5161" y="930064"/>
                  </a:lnTo>
                  <a:lnTo>
                    <a:pt x="19849" y="884813"/>
                  </a:lnTo>
                  <a:lnTo>
                    <a:pt x="31361" y="860203"/>
                  </a:lnTo>
                  <a:lnTo>
                    <a:pt x="50416" y="822097"/>
                  </a:lnTo>
                  <a:lnTo>
                    <a:pt x="98053" y="743107"/>
                  </a:lnTo>
                  <a:lnTo>
                    <a:pt x="173478" y="638317"/>
                  </a:lnTo>
                  <a:lnTo>
                    <a:pt x="293364" y="484703"/>
                  </a:lnTo>
                  <a:lnTo>
                    <a:pt x="377919" y="378721"/>
                  </a:lnTo>
                  <a:lnTo>
                    <a:pt x="487881" y="240985"/>
                  </a:lnTo>
                  <a:lnTo>
                    <a:pt x="604591" y="89356"/>
                  </a:lnTo>
                  <a:lnTo>
                    <a:pt x="638334" y="40930"/>
                  </a:lnTo>
                  <a:close/>
                </a:path>
              </a:pathLst>
            </a:custGeom>
            <a:solidFill>
              <a:srgbClr val="D8542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60158" y="3642348"/>
              <a:ext cx="1479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sr-Latn-RS"/>
              </a:defPPr>
              <a:lvl1pPr>
                <a:defRPr b="1" cap="all" spc="600">
                  <a:solidFill>
                    <a:srgbClr val="D854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defRPr>
              </a:lvl1pPr>
            </a:lstStyle>
            <a:p>
              <a:r>
                <a:rPr lang="sr-Cyrl-RS">
                  <a:solidFill>
                    <a:srgbClr val="EA9984"/>
                  </a:solidFill>
                </a:rPr>
                <a:t>Вештине</a:t>
              </a:r>
              <a:endParaRPr lang="sr-Latn-RS">
                <a:solidFill>
                  <a:srgbClr val="EA9984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389037" y="2916820"/>
            <a:ext cx="3269547" cy="1884744"/>
            <a:chOff x="8389037" y="2916820"/>
            <a:chExt cx="3269547" cy="1884744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8389037" y="2916820"/>
              <a:ext cx="3269547" cy="1884744"/>
            </a:xfrm>
            <a:custGeom>
              <a:avLst/>
              <a:gdLst>
                <a:gd name="connsiteX0" fmla="*/ 0 w 3269547"/>
                <a:gd name="connsiteY0" fmla="*/ 0 h 1884744"/>
                <a:gd name="connsiteX1" fmla="*/ 3264578 w 3269547"/>
                <a:gd name="connsiteY1" fmla="*/ 0 h 1884744"/>
                <a:gd name="connsiteX2" fmla="*/ 3267959 w 3269547"/>
                <a:gd name="connsiteY2" fmla="*/ 45296 h 1884744"/>
                <a:gd name="connsiteX3" fmla="*/ 3269547 w 3269547"/>
                <a:gd name="connsiteY3" fmla="*/ 182239 h 1884744"/>
                <a:gd name="connsiteX4" fmla="*/ 3262402 w 3269547"/>
                <a:gd name="connsiteY4" fmla="*/ 321960 h 1884744"/>
                <a:gd name="connsiteX5" fmla="*/ 3246126 w 3269547"/>
                <a:gd name="connsiteY5" fmla="*/ 463665 h 1884744"/>
                <a:gd name="connsiteX6" fmla="*/ 3221513 w 3269547"/>
                <a:gd name="connsiteY6" fmla="*/ 606959 h 1884744"/>
                <a:gd name="connsiteX7" fmla="*/ 3188564 w 3269547"/>
                <a:gd name="connsiteY7" fmla="*/ 750649 h 1884744"/>
                <a:gd name="connsiteX8" fmla="*/ 3146882 w 3269547"/>
                <a:gd name="connsiteY8" fmla="*/ 894737 h 1884744"/>
                <a:gd name="connsiteX9" fmla="*/ 3122270 w 3269547"/>
                <a:gd name="connsiteY9" fmla="*/ 965391 h 1884744"/>
                <a:gd name="connsiteX10" fmla="*/ 3097260 w 3269547"/>
                <a:gd name="connsiteY10" fmla="*/ 1036442 h 1884744"/>
                <a:gd name="connsiteX11" fmla="*/ 3063120 w 3269547"/>
                <a:gd name="connsiteY11" fmla="*/ 1120592 h 1884744"/>
                <a:gd name="connsiteX12" fmla="*/ 3039302 w 3269547"/>
                <a:gd name="connsiteY12" fmla="*/ 1171797 h 1884744"/>
                <a:gd name="connsiteX13" fmla="*/ 3011514 w 3269547"/>
                <a:gd name="connsiteY13" fmla="*/ 1222605 h 1884744"/>
                <a:gd name="connsiteX14" fmla="*/ 2978168 w 3269547"/>
                <a:gd name="connsiteY14" fmla="*/ 1278175 h 1884744"/>
                <a:gd name="connsiteX15" fmla="*/ 2913462 w 3269547"/>
                <a:gd name="connsiteY15" fmla="*/ 1375424 h 1884744"/>
                <a:gd name="connsiteX16" fmla="*/ 2854312 w 3269547"/>
                <a:gd name="connsiteY16" fmla="*/ 1461162 h 1884744"/>
                <a:gd name="connsiteX17" fmla="*/ 2820172 w 3269547"/>
                <a:gd name="connsiteY17" fmla="*/ 1511176 h 1884744"/>
                <a:gd name="connsiteX18" fmla="*/ 2759436 w 3269547"/>
                <a:gd name="connsiteY18" fmla="*/ 1602471 h 1884744"/>
                <a:gd name="connsiteX19" fmla="*/ 2708226 w 3269547"/>
                <a:gd name="connsiteY19" fmla="*/ 1684637 h 1884744"/>
                <a:gd name="connsiteX20" fmla="*/ 2665750 w 3269547"/>
                <a:gd name="connsiteY20" fmla="*/ 1760054 h 1884744"/>
                <a:gd name="connsiteX21" fmla="*/ 2630816 w 3269547"/>
                <a:gd name="connsiteY21" fmla="*/ 1828327 h 1884744"/>
                <a:gd name="connsiteX22" fmla="*/ 2606331 w 3269547"/>
                <a:gd name="connsiteY22" fmla="*/ 1884744 h 1884744"/>
                <a:gd name="connsiteX23" fmla="*/ 0 w 3269547"/>
                <a:gd name="connsiteY23" fmla="*/ 1884744 h 188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69547" h="1884744">
                  <a:moveTo>
                    <a:pt x="0" y="0"/>
                  </a:moveTo>
                  <a:lnTo>
                    <a:pt x="3264578" y="0"/>
                  </a:lnTo>
                  <a:lnTo>
                    <a:pt x="3267959" y="45296"/>
                  </a:lnTo>
                  <a:lnTo>
                    <a:pt x="3269547" y="182239"/>
                  </a:lnTo>
                  <a:lnTo>
                    <a:pt x="3262402" y="321960"/>
                  </a:lnTo>
                  <a:lnTo>
                    <a:pt x="3246126" y="463665"/>
                  </a:lnTo>
                  <a:lnTo>
                    <a:pt x="3221513" y="606959"/>
                  </a:lnTo>
                  <a:lnTo>
                    <a:pt x="3188564" y="750649"/>
                  </a:lnTo>
                  <a:lnTo>
                    <a:pt x="3146882" y="894737"/>
                  </a:lnTo>
                  <a:lnTo>
                    <a:pt x="3122270" y="965391"/>
                  </a:lnTo>
                  <a:lnTo>
                    <a:pt x="3097260" y="1036442"/>
                  </a:lnTo>
                  <a:lnTo>
                    <a:pt x="3063120" y="1120592"/>
                  </a:lnTo>
                  <a:lnTo>
                    <a:pt x="3039302" y="1171797"/>
                  </a:lnTo>
                  <a:lnTo>
                    <a:pt x="3011514" y="1222605"/>
                  </a:lnTo>
                  <a:lnTo>
                    <a:pt x="2978168" y="1278175"/>
                  </a:lnTo>
                  <a:lnTo>
                    <a:pt x="2913462" y="1375424"/>
                  </a:lnTo>
                  <a:lnTo>
                    <a:pt x="2854312" y="1461162"/>
                  </a:lnTo>
                  <a:lnTo>
                    <a:pt x="2820172" y="1511176"/>
                  </a:lnTo>
                  <a:lnTo>
                    <a:pt x="2759436" y="1602471"/>
                  </a:lnTo>
                  <a:lnTo>
                    <a:pt x="2708226" y="1684637"/>
                  </a:lnTo>
                  <a:lnTo>
                    <a:pt x="2665750" y="1760054"/>
                  </a:lnTo>
                  <a:lnTo>
                    <a:pt x="2630816" y="1828327"/>
                  </a:lnTo>
                  <a:lnTo>
                    <a:pt x="2606331" y="1884744"/>
                  </a:lnTo>
                  <a:lnTo>
                    <a:pt x="0" y="1884744"/>
                  </a:lnTo>
                  <a:close/>
                </a:path>
              </a:pathLst>
            </a:custGeom>
            <a:solidFill>
              <a:srgbClr val="FCB736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799474" y="3642348"/>
              <a:ext cx="22126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sr-Latn-RS"/>
              </a:defPPr>
              <a:lvl1pPr>
                <a:defRPr b="1" cap="all" spc="600">
                  <a:solidFill>
                    <a:srgbClr val="D854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defRPr>
              </a:lvl1pPr>
            </a:lstStyle>
            <a:p>
              <a:r>
                <a:rPr lang="sr-Cyrl-RS">
                  <a:solidFill>
                    <a:srgbClr val="E59D06"/>
                  </a:solidFill>
                </a:rPr>
                <a:t>Способности</a:t>
              </a:r>
              <a:endParaRPr lang="sr-Latn-RS">
                <a:solidFill>
                  <a:srgbClr val="E59D06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499094" y="1177102"/>
            <a:ext cx="2116861" cy="1739719"/>
            <a:chOff x="7499094" y="1177102"/>
            <a:chExt cx="2116861" cy="1739719"/>
          </a:xfrm>
        </p:grpSpPr>
        <p:sp>
          <p:nvSpPr>
            <p:cNvPr id="28" name="Freeform 27"/>
            <p:cNvSpPr/>
            <p:nvPr/>
          </p:nvSpPr>
          <p:spPr>
            <a:xfrm>
              <a:off x="7499094" y="1177102"/>
              <a:ext cx="2116861" cy="1739719"/>
            </a:xfrm>
            <a:custGeom>
              <a:avLst/>
              <a:gdLst>
                <a:gd name="connsiteX0" fmla="*/ 1944774 w 2116861"/>
                <a:gd name="connsiteY0" fmla="*/ 0 h 1739719"/>
                <a:gd name="connsiteX1" fmla="*/ 2013054 w 2116861"/>
                <a:gd name="connsiteY1" fmla="*/ 794 h 1739719"/>
                <a:gd name="connsiteX2" fmla="*/ 2116861 w 2116861"/>
                <a:gd name="connsiteY2" fmla="*/ 5043 h 1739719"/>
                <a:gd name="connsiteX3" fmla="*/ 2116861 w 2116861"/>
                <a:gd name="connsiteY3" fmla="*/ 1739719 h 1739719"/>
                <a:gd name="connsiteX4" fmla="*/ 38930 w 2116861"/>
                <a:gd name="connsiteY4" fmla="*/ 1739719 h 1739719"/>
                <a:gd name="connsiteX5" fmla="*/ 39697 w 2116861"/>
                <a:gd name="connsiteY5" fmla="*/ 1738574 h 1739719"/>
                <a:gd name="connsiteX6" fmla="*/ 21436 w 2116861"/>
                <a:gd name="connsiteY6" fmla="*/ 1683003 h 1739719"/>
                <a:gd name="connsiteX7" fmla="*/ 13497 w 2116861"/>
                <a:gd name="connsiteY7" fmla="*/ 1656012 h 1739719"/>
                <a:gd name="connsiteX8" fmla="*/ 3573 w 2116861"/>
                <a:gd name="connsiteY8" fmla="*/ 1597265 h 1739719"/>
                <a:gd name="connsiteX9" fmla="*/ 0 w 2116861"/>
                <a:gd name="connsiteY9" fmla="*/ 1533756 h 1739719"/>
                <a:gd name="connsiteX10" fmla="*/ 3573 w 2116861"/>
                <a:gd name="connsiteY10" fmla="*/ 1464689 h 1739719"/>
                <a:gd name="connsiteX11" fmla="*/ 13100 w 2116861"/>
                <a:gd name="connsiteY11" fmla="*/ 1390462 h 1739719"/>
                <a:gd name="connsiteX12" fmla="*/ 30170 w 2116861"/>
                <a:gd name="connsiteY12" fmla="*/ 1311472 h 1739719"/>
                <a:gd name="connsiteX13" fmla="*/ 53591 w 2116861"/>
                <a:gd name="connsiteY13" fmla="*/ 1227322 h 1739719"/>
                <a:gd name="connsiteX14" fmla="*/ 83761 w 2116861"/>
                <a:gd name="connsiteY14" fmla="*/ 1138409 h 1739719"/>
                <a:gd name="connsiteX15" fmla="*/ 101625 w 2116861"/>
                <a:gd name="connsiteY15" fmla="*/ 1091967 h 1739719"/>
                <a:gd name="connsiteX16" fmla="*/ 119092 w 2116861"/>
                <a:gd name="connsiteY16" fmla="*/ 1048305 h 1739719"/>
                <a:gd name="connsiteX17" fmla="*/ 161171 w 2116861"/>
                <a:gd name="connsiteY17" fmla="*/ 960185 h 1739719"/>
                <a:gd name="connsiteX18" fmla="*/ 209602 w 2116861"/>
                <a:gd name="connsiteY18" fmla="*/ 873653 h 1739719"/>
                <a:gd name="connsiteX19" fmla="*/ 264384 w 2116861"/>
                <a:gd name="connsiteY19" fmla="*/ 788709 h 1739719"/>
                <a:gd name="connsiteX20" fmla="*/ 325121 w 2116861"/>
                <a:gd name="connsiteY20" fmla="*/ 706147 h 1739719"/>
                <a:gd name="connsiteX21" fmla="*/ 390622 w 2116861"/>
                <a:gd name="connsiteY21" fmla="*/ 626760 h 1739719"/>
                <a:gd name="connsiteX22" fmla="*/ 460489 w 2116861"/>
                <a:gd name="connsiteY22" fmla="*/ 551739 h 1739719"/>
                <a:gd name="connsiteX23" fmla="*/ 534327 w 2116861"/>
                <a:gd name="connsiteY23" fmla="*/ 481085 h 1739719"/>
                <a:gd name="connsiteX24" fmla="*/ 572436 w 2116861"/>
                <a:gd name="connsiteY24" fmla="*/ 448536 h 1739719"/>
                <a:gd name="connsiteX25" fmla="*/ 606179 w 2116861"/>
                <a:gd name="connsiteY25" fmla="*/ 421148 h 1739719"/>
                <a:gd name="connsiteX26" fmla="*/ 687558 w 2116861"/>
                <a:gd name="connsiteY26" fmla="*/ 362005 h 1739719"/>
                <a:gd name="connsiteX27" fmla="*/ 776878 w 2116861"/>
                <a:gd name="connsiteY27" fmla="*/ 303258 h 1739719"/>
                <a:gd name="connsiteX28" fmla="*/ 865403 w 2116861"/>
                <a:gd name="connsiteY28" fmla="*/ 250863 h 1739719"/>
                <a:gd name="connsiteX29" fmla="*/ 906291 w 2116861"/>
                <a:gd name="connsiteY29" fmla="*/ 229825 h 1739719"/>
                <a:gd name="connsiteX30" fmla="*/ 963852 w 2116861"/>
                <a:gd name="connsiteY30" fmla="*/ 201643 h 1739719"/>
                <a:gd name="connsiteX31" fmla="*/ 1081753 w 2116861"/>
                <a:gd name="connsiteY31" fmla="*/ 150835 h 1739719"/>
                <a:gd name="connsiteX32" fmla="*/ 1202830 w 2116861"/>
                <a:gd name="connsiteY32" fmla="*/ 107570 h 1739719"/>
                <a:gd name="connsiteX33" fmla="*/ 1328274 w 2116861"/>
                <a:gd name="connsiteY33" fmla="*/ 71448 h 1739719"/>
                <a:gd name="connsiteX34" fmla="*/ 1457291 w 2116861"/>
                <a:gd name="connsiteY34" fmla="*/ 43266 h 1739719"/>
                <a:gd name="connsiteX35" fmla="*/ 1590674 w 2116861"/>
                <a:gd name="connsiteY35" fmla="*/ 21832 h 1739719"/>
                <a:gd name="connsiteX36" fmla="*/ 1728026 w 2116861"/>
                <a:gd name="connsiteY36" fmla="*/ 7939 h 1739719"/>
                <a:gd name="connsiteX37" fmla="*/ 1870937 w 2116861"/>
                <a:gd name="connsiteY37" fmla="*/ 794 h 173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16861" h="1739719">
                  <a:moveTo>
                    <a:pt x="1944774" y="0"/>
                  </a:moveTo>
                  <a:lnTo>
                    <a:pt x="2013054" y="794"/>
                  </a:lnTo>
                  <a:lnTo>
                    <a:pt x="2116861" y="5043"/>
                  </a:lnTo>
                  <a:lnTo>
                    <a:pt x="2116861" y="1739719"/>
                  </a:lnTo>
                  <a:lnTo>
                    <a:pt x="38930" y="1739719"/>
                  </a:lnTo>
                  <a:lnTo>
                    <a:pt x="39697" y="1738574"/>
                  </a:lnTo>
                  <a:lnTo>
                    <a:pt x="21436" y="1683003"/>
                  </a:lnTo>
                  <a:lnTo>
                    <a:pt x="13497" y="1656012"/>
                  </a:lnTo>
                  <a:lnTo>
                    <a:pt x="3573" y="1597265"/>
                  </a:lnTo>
                  <a:lnTo>
                    <a:pt x="0" y="1533756"/>
                  </a:lnTo>
                  <a:lnTo>
                    <a:pt x="3573" y="1464689"/>
                  </a:lnTo>
                  <a:lnTo>
                    <a:pt x="13100" y="1390462"/>
                  </a:lnTo>
                  <a:lnTo>
                    <a:pt x="30170" y="1311472"/>
                  </a:lnTo>
                  <a:lnTo>
                    <a:pt x="53591" y="1227322"/>
                  </a:lnTo>
                  <a:lnTo>
                    <a:pt x="83761" y="1138409"/>
                  </a:lnTo>
                  <a:lnTo>
                    <a:pt x="101625" y="1091967"/>
                  </a:lnTo>
                  <a:lnTo>
                    <a:pt x="119092" y="1048305"/>
                  </a:lnTo>
                  <a:lnTo>
                    <a:pt x="161171" y="960185"/>
                  </a:lnTo>
                  <a:lnTo>
                    <a:pt x="209602" y="873653"/>
                  </a:lnTo>
                  <a:lnTo>
                    <a:pt x="264384" y="788709"/>
                  </a:lnTo>
                  <a:lnTo>
                    <a:pt x="325121" y="706147"/>
                  </a:lnTo>
                  <a:lnTo>
                    <a:pt x="390622" y="626760"/>
                  </a:lnTo>
                  <a:lnTo>
                    <a:pt x="460489" y="551739"/>
                  </a:lnTo>
                  <a:lnTo>
                    <a:pt x="534327" y="481085"/>
                  </a:lnTo>
                  <a:lnTo>
                    <a:pt x="572436" y="448536"/>
                  </a:lnTo>
                  <a:lnTo>
                    <a:pt x="606179" y="421148"/>
                  </a:lnTo>
                  <a:lnTo>
                    <a:pt x="687558" y="362005"/>
                  </a:lnTo>
                  <a:lnTo>
                    <a:pt x="776878" y="303258"/>
                  </a:lnTo>
                  <a:lnTo>
                    <a:pt x="865403" y="250863"/>
                  </a:lnTo>
                  <a:lnTo>
                    <a:pt x="906291" y="229825"/>
                  </a:lnTo>
                  <a:lnTo>
                    <a:pt x="963852" y="201643"/>
                  </a:lnTo>
                  <a:lnTo>
                    <a:pt x="1081753" y="150835"/>
                  </a:lnTo>
                  <a:lnTo>
                    <a:pt x="1202830" y="107570"/>
                  </a:lnTo>
                  <a:lnTo>
                    <a:pt x="1328274" y="71448"/>
                  </a:lnTo>
                  <a:lnTo>
                    <a:pt x="1457291" y="43266"/>
                  </a:lnTo>
                  <a:lnTo>
                    <a:pt x="1590674" y="21832"/>
                  </a:lnTo>
                  <a:lnTo>
                    <a:pt x="1728026" y="7939"/>
                  </a:lnTo>
                  <a:lnTo>
                    <a:pt x="1870937" y="794"/>
                  </a:lnTo>
                  <a:close/>
                </a:path>
              </a:pathLst>
            </a:custGeom>
            <a:solidFill>
              <a:srgbClr val="3D9EA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977865" y="1978506"/>
              <a:ext cx="14253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sr-Latn-RS"/>
              </a:defPPr>
              <a:lvl1pPr>
                <a:defRPr b="1" cap="all" spc="600">
                  <a:solidFill>
                    <a:srgbClr val="D854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defRPr>
              </a:lvl1pPr>
            </a:lstStyle>
            <a:p>
              <a:r>
                <a:rPr lang="sr-Cyrl-RS">
                  <a:solidFill>
                    <a:srgbClr val="378089"/>
                  </a:solidFill>
                </a:rPr>
                <a:t>Ставови</a:t>
              </a:r>
              <a:endParaRPr lang="sr-Latn-RS">
                <a:solidFill>
                  <a:srgbClr val="37808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89037" y="4801564"/>
            <a:ext cx="2751099" cy="1655562"/>
            <a:chOff x="8389037" y="4801564"/>
            <a:chExt cx="2751099" cy="1655562"/>
          </a:xfrm>
        </p:grpSpPr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8389037" y="4801564"/>
              <a:ext cx="2751099" cy="1655562"/>
            </a:xfrm>
            <a:custGeom>
              <a:avLst/>
              <a:gdLst>
                <a:gd name="connsiteX0" fmla="*/ 0 w 2751099"/>
                <a:gd name="connsiteY0" fmla="*/ 0 h 1655562"/>
                <a:gd name="connsiteX1" fmla="*/ 2606331 w 2751099"/>
                <a:gd name="connsiteY1" fmla="*/ 0 h 1655562"/>
                <a:gd name="connsiteX2" fmla="*/ 2603425 w 2751099"/>
                <a:gd name="connsiteY2" fmla="*/ 6695 h 1655562"/>
                <a:gd name="connsiteX3" fmla="*/ 2583179 w 2751099"/>
                <a:gd name="connsiteY3" fmla="*/ 65839 h 1655562"/>
                <a:gd name="connsiteX4" fmla="*/ 2568888 w 2751099"/>
                <a:gd name="connsiteY4" fmla="*/ 122600 h 1655562"/>
                <a:gd name="connsiteX5" fmla="*/ 2564522 w 2751099"/>
                <a:gd name="connsiteY5" fmla="*/ 149989 h 1655562"/>
                <a:gd name="connsiteX6" fmla="*/ 2560552 w 2751099"/>
                <a:gd name="connsiteY6" fmla="*/ 181347 h 1655562"/>
                <a:gd name="connsiteX7" fmla="*/ 2558964 w 2751099"/>
                <a:gd name="connsiteY7" fmla="*/ 271451 h 1655562"/>
                <a:gd name="connsiteX8" fmla="*/ 2564522 w 2751099"/>
                <a:gd name="connsiteY8" fmla="*/ 391325 h 1655562"/>
                <a:gd name="connsiteX9" fmla="*/ 2576034 w 2751099"/>
                <a:gd name="connsiteY9" fmla="*/ 535016 h 1655562"/>
                <a:gd name="connsiteX10" fmla="*/ 2593104 w 2751099"/>
                <a:gd name="connsiteY10" fmla="*/ 696965 h 1655562"/>
                <a:gd name="connsiteX11" fmla="*/ 2615334 w 2751099"/>
                <a:gd name="connsiteY11" fmla="*/ 871616 h 1655562"/>
                <a:gd name="connsiteX12" fmla="*/ 2642328 w 2751099"/>
                <a:gd name="connsiteY12" fmla="*/ 1053015 h 1655562"/>
                <a:gd name="connsiteX13" fmla="*/ 2672498 w 2751099"/>
                <a:gd name="connsiteY13" fmla="*/ 1236002 h 1655562"/>
                <a:gd name="connsiteX14" fmla="*/ 2689172 w 2751099"/>
                <a:gd name="connsiteY14" fmla="*/ 1326503 h 1655562"/>
                <a:gd name="connsiteX15" fmla="*/ 2734426 w 2751099"/>
                <a:gd name="connsiteY15" fmla="*/ 1565061 h 1655562"/>
                <a:gd name="connsiteX16" fmla="*/ 2751099 w 2751099"/>
                <a:gd name="connsiteY16" fmla="*/ 1644448 h 1655562"/>
                <a:gd name="connsiteX17" fmla="*/ 2751099 w 2751099"/>
                <a:gd name="connsiteY17" fmla="*/ 1646433 h 1655562"/>
                <a:gd name="connsiteX18" fmla="*/ 2739984 w 2751099"/>
                <a:gd name="connsiteY18" fmla="*/ 1649211 h 1655562"/>
                <a:gd name="connsiteX19" fmla="*/ 2676468 w 2751099"/>
                <a:gd name="connsiteY19" fmla="*/ 1652784 h 1655562"/>
                <a:gd name="connsiteX20" fmla="*/ 2239400 w 2751099"/>
                <a:gd name="connsiteY20" fmla="*/ 1655562 h 1655562"/>
                <a:gd name="connsiteX21" fmla="*/ 1466492 w 2751099"/>
                <a:gd name="connsiteY21" fmla="*/ 1655562 h 1655562"/>
                <a:gd name="connsiteX22" fmla="*/ 792828 w 2751099"/>
                <a:gd name="connsiteY22" fmla="*/ 1655562 h 1655562"/>
                <a:gd name="connsiteX23" fmla="*/ 307726 w 2751099"/>
                <a:gd name="connsiteY23" fmla="*/ 1653181 h 1655562"/>
                <a:gd name="connsiteX24" fmla="*/ 206497 w 2751099"/>
                <a:gd name="connsiteY24" fmla="*/ 1650799 h 1655562"/>
                <a:gd name="connsiteX25" fmla="*/ 177915 w 2751099"/>
                <a:gd name="connsiteY25" fmla="*/ 1648814 h 1655562"/>
                <a:gd name="connsiteX26" fmla="*/ 175533 w 2751099"/>
                <a:gd name="connsiteY26" fmla="*/ 1647227 h 1655562"/>
                <a:gd name="connsiteX27" fmla="*/ 171167 w 2751099"/>
                <a:gd name="connsiteY27" fmla="*/ 1624998 h 1655562"/>
                <a:gd name="connsiteX28" fmla="*/ 162036 w 2751099"/>
                <a:gd name="connsiteY28" fmla="*/ 1567443 h 1655562"/>
                <a:gd name="connsiteX29" fmla="*/ 150524 w 2751099"/>
                <a:gd name="connsiteY29" fmla="*/ 1499567 h 1655562"/>
                <a:gd name="connsiteX30" fmla="*/ 125118 w 2751099"/>
                <a:gd name="connsiteY30" fmla="*/ 1370563 h 1655562"/>
                <a:gd name="connsiteX31" fmla="*/ 97330 w 2751099"/>
                <a:gd name="connsiteY31" fmla="*/ 1255055 h 1655562"/>
                <a:gd name="connsiteX32" fmla="*/ 67954 w 2751099"/>
                <a:gd name="connsiteY32" fmla="*/ 1160585 h 1655562"/>
                <a:gd name="connsiteX33" fmla="*/ 53663 w 2751099"/>
                <a:gd name="connsiteY33" fmla="*/ 1123273 h 1655562"/>
                <a:gd name="connsiteX34" fmla="*/ 38181 w 2751099"/>
                <a:gd name="connsiteY34" fmla="*/ 1089930 h 1655562"/>
                <a:gd name="connsiteX35" fmla="*/ 4438 w 2751099"/>
                <a:gd name="connsiteY35" fmla="*/ 1029993 h 1655562"/>
                <a:gd name="connsiteX36" fmla="*/ 0 w 2751099"/>
                <a:gd name="connsiteY36" fmla="*/ 1023048 h 165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751099" h="1655562">
                  <a:moveTo>
                    <a:pt x="0" y="0"/>
                  </a:moveTo>
                  <a:lnTo>
                    <a:pt x="2606331" y="0"/>
                  </a:lnTo>
                  <a:lnTo>
                    <a:pt x="2603425" y="6695"/>
                  </a:lnTo>
                  <a:lnTo>
                    <a:pt x="2583179" y="65839"/>
                  </a:lnTo>
                  <a:lnTo>
                    <a:pt x="2568888" y="122600"/>
                  </a:lnTo>
                  <a:lnTo>
                    <a:pt x="2564522" y="149989"/>
                  </a:lnTo>
                  <a:lnTo>
                    <a:pt x="2560552" y="181347"/>
                  </a:lnTo>
                  <a:lnTo>
                    <a:pt x="2558964" y="271451"/>
                  </a:lnTo>
                  <a:lnTo>
                    <a:pt x="2564522" y="391325"/>
                  </a:lnTo>
                  <a:lnTo>
                    <a:pt x="2576034" y="535016"/>
                  </a:lnTo>
                  <a:lnTo>
                    <a:pt x="2593104" y="696965"/>
                  </a:lnTo>
                  <a:lnTo>
                    <a:pt x="2615334" y="871616"/>
                  </a:lnTo>
                  <a:lnTo>
                    <a:pt x="2642328" y="1053015"/>
                  </a:lnTo>
                  <a:lnTo>
                    <a:pt x="2672498" y="1236002"/>
                  </a:lnTo>
                  <a:lnTo>
                    <a:pt x="2689172" y="1326503"/>
                  </a:lnTo>
                  <a:lnTo>
                    <a:pt x="2734426" y="1565061"/>
                  </a:lnTo>
                  <a:lnTo>
                    <a:pt x="2751099" y="1644448"/>
                  </a:lnTo>
                  <a:lnTo>
                    <a:pt x="2751099" y="1646433"/>
                  </a:lnTo>
                  <a:lnTo>
                    <a:pt x="2739984" y="1649211"/>
                  </a:lnTo>
                  <a:lnTo>
                    <a:pt x="2676468" y="1652784"/>
                  </a:lnTo>
                  <a:lnTo>
                    <a:pt x="2239400" y="1655562"/>
                  </a:lnTo>
                  <a:lnTo>
                    <a:pt x="1466492" y="1655562"/>
                  </a:lnTo>
                  <a:lnTo>
                    <a:pt x="792828" y="1655562"/>
                  </a:lnTo>
                  <a:lnTo>
                    <a:pt x="307726" y="1653181"/>
                  </a:lnTo>
                  <a:lnTo>
                    <a:pt x="206497" y="1650799"/>
                  </a:lnTo>
                  <a:lnTo>
                    <a:pt x="177915" y="1648814"/>
                  </a:lnTo>
                  <a:lnTo>
                    <a:pt x="175533" y="1647227"/>
                  </a:lnTo>
                  <a:lnTo>
                    <a:pt x="171167" y="1624998"/>
                  </a:lnTo>
                  <a:lnTo>
                    <a:pt x="162036" y="1567443"/>
                  </a:lnTo>
                  <a:lnTo>
                    <a:pt x="150524" y="1499567"/>
                  </a:lnTo>
                  <a:lnTo>
                    <a:pt x="125118" y="1370563"/>
                  </a:lnTo>
                  <a:lnTo>
                    <a:pt x="97330" y="1255055"/>
                  </a:lnTo>
                  <a:lnTo>
                    <a:pt x="67954" y="1160585"/>
                  </a:lnTo>
                  <a:lnTo>
                    <a:pt x="53663" y="1123273"/>
                  </a:lnTo>
                  <a:lnTo>
                    <a:pt x="38181" y="1089930"/>
                  </a:lnTo>
                  <a:lnTo>
                    <a:pt x="4438" y="1029993"/>
                  </a:lnTo>
                  <a:lnTo>
                    <a:pt x="0" y="1023048"/>
                  </a:lnTo>
                  <a:close/>
                </a:path>
              </a:pathLst>
            </a:custGeom>
            <a:solidFill>
              <a:srgbClr val="DD314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sr-Latn-R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842627" y="5442875"/>
              <a:ext cx="17921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sr-Latn-RS"/>
              </a:defPPr>
              <a:lvl1pPr>
                <a:defRPr b="1" cap="all" spc="600">
                  <a:solidFill>
                    <a:srgbClr val="D854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defRPr>
              </a:lvl1pPr>
            </a:lstStyle>
            <a:p>
              <a:r>
                <a:rPr lang="sr-Cyrl-RS">
                  <a:solidFill>
                    <a:srgbClr val="EB848F"/>
                  </a:solidFill>
                </a:rPr>
                <a:t>Стратегије</a:t>
              </a:r>
              <a:endParaRPr lang="sr-Latn-RS">
                <a:solidFill>
                  <a:srgbClr val="EB848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1757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rved Down Arrow 62"/>
          <p:cNvSpPr/>
          <p:nvPr/>
        </p:nvSpPr>
        <p:spPr>
          <a:xfrm>
            <a:off x="9103359" y="849759"/>
            <a:ext cx="2251281" cy="979367"/>
          </a:xfrm>
          <a:prstGeom prst="curvedDownArrow">
            <a:avLst>
              <a:gd name="adj1" fmla="val 34867"/>
              <a:gd name="adj2" fmla="val 85122"/>
              <a:gd name="adj3" fmla="val 66345"/>
            </a:avLst>
          </a:prstGeom>
          <a:solidFill>
            <a:srgbClr val="223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30" name="Trapezoid 29"/>
          <p:cNvSpPr/>
          <p:nvPr/>
        </p:nvSpPr>
        <p:spPr>
          <a:xfrm>
            <a:off x="5332553" y="1469161"/>
            <a:ext cx="3092180" cy="1090807"/>
          </a:xfrm>
          <a:prstGeom prst="trapezoid">
            <a:avLst>
              <a:gd name="adj" fmla="val 136424"/>
            </a:avLst>
          </a:prstGeom>
          <a:solidFill>
            <a:srgbClr val="23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" name="Trapezoid 3"/>
          <p:cNvSpPr/>
          <p:nvPr/>
        </p:nvSpPr>
        <p:spPr>
          <a:xfrm flipV="1">
            <a:off x="3720005" y="5205001"/>
            <a:ext cx="3092180" cy="1090807"/>
          </a:xfrm>
          <a:prstGeom prst="trapezoid">
            <a:avLst>
              <a:gd name="adj" fmla="val 134747"/>
            </a:avLst>
          </a:prstGeom>
          <a:solidFill>
            <a:srgbClr val="223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rapezoid 4"/>
          <p:cNvSpPr/>
          <p:nvPr/>
        </p:nvSpPr>
        <p:spPr>
          <a:xfrm>
            <a:off x="2107455" y="1469162"/>
            <a:ext cx="3092180" cy="1090807"/>
          </a:xfrm>
          <a:prstGeom prst="trapezoid">
            <a:avLst>
              <a:gd name="adj" fmla="val 136424"/>
            </a:avLst>
          </a:prstGeom>
          <a:solidFill>
            <a:srgbClr val="233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Trapezoid 26"/>
          <p:cNvSpPr/>
          <p:nvPr/>
        </p:nvSpPr>
        <p:spPr>
          <a:xfrm flipV="1">
            <a:off x="6959346" y="5207240"/>
            <a:ext cx="3092180" cy="1090807"/>
          </a:xfrm>
          <a:prstGeom prst="trapezoid">
            <a:avLst>
              <a:gd name="adj" fmla="val 134747"/>
            </a:avLst>
          </a:prstGeom>
          <a:solidFill>
            <a:srgbClr val="223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26" name="Group 25"/>
          <p:cNvGrpSpPr/>
          <p:nvPr/>
        </p:nvGrpSpPr>
        <p:grpSpPr>
          <a:xfrm>
            <a:off x="5332554" y="1469161"/>
            <a:ext cx="1479630" cy="4826647"/>
            <a:chOff x="5332554" y="1469161"/>
            <a:chExt cx="1479630" cy="4826647"/>
          </a:xfrm>
        </p:grpSpPr>
        <p:sp>
          <p:nvSpPr>
            <p:cNvPr id="6" name="Parallelogram 5"/>
            <p:cNvSpPr/>
            <p:nvPr/>
          </p:nvSpPr>
          <p:spPr>
            <a:xfrm rot="16200000" flipV="1">
              <a:off x="3659045" y="3142670"/>
              <a:ext cx="4826647" cy="1479630"/>
            </a:xfrm>
            <a:prstGeom prst="parallelogram">
              <a:avLst>
                <a:gd name="adj" fmla="val 73217"/>
              </a:avLst>
            </a:prstGeom>
            <a:solidFill>
              <a:srgbClr val="3D9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487836" y="3789048"/>
              <a:ext cx="11763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RS" sz="1600" b="1" spc="120">
                  <a:solidFill>
                    <a:srgbClr val="85C7D5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Видео материјали – Youtube</a:t>
              </a:r>
            </a:p>
          </p:txBody>
        </p:sp>
        <p:sp>
          <p:nvSpPr>
            <p:cNvPr id="36" name="Freeform 363"/>
            <p:cNvSpPr>
              <a:spLocks noEditPoints="1"/>
            </p:cNvSpPr>
            <p:nvPr/>
          </p:nvSpPr>
          <p:spPr bwMode="auto">
            <a:xfrm>
              <a:off x="5762053" y="2868626"/>
              <a:ext cx="611458" cy="432581"/>
            </a:xfrm>
            <a:custGeom>
              <a:avLst/>
              <a:gdLst>
                <a:gd name="T0" fmla="*/ 1839 w 8851"/>
                <a:gd name="T1" fmla="*/ 0 h 6262"/>
                <a:gd name="T2" fmla="*/ 1558 w 8851"/>
                <a:gd name="T3" fmla="*/ 20 h 6262"/>
                <a:gd name="T4" fmla="*/ 1205 w 8851"/>
                <a:gd name="T5" fmla="*/ 110 h 6262"/>
                <a:gd name="T6" fmla="*/ 884 w 8851"/>
                <a:gd name="T7" fmla="*/ 264 h 6262"/>
                <a:gd name="T8" fmla="*/ 602 w 8851"/>
                <a:gd name="T9" fmla="*/ 476 h 6262"/>
                <a:gd name="T10" fmla="*/ 364 w 8851"/>
                <a:gd name="T11" fmla="*/ 737 h 6262"/>
                <a:gd name="T12" fmla="*/ 180 w 8851"/>
                <a:gd name="T13" fmla="*/ 1039 h 6262"/>
                <a:gd name="T14" fmla="*/ 58 w 8851"/>
                <a:gd name="T15" fmla="*/ 1378 h 6262"/>
                <a:gd name="T16" fmla="*/ 1 w 8851"/>
                <a:gd name="T17" fmla="*/ 1742 h 6262"/>
                <a:gd name="T18" fmla="*/ 0 w 8851"/>
                <a:gd name="T19" fmla="*/ 4425 h 6262"/>
                <a:gd name="T20" fmla="*/ 20 w 8851"/>
                <a:gd name="T21" fmla="*/ 4704 h 6262"/>
                <a:gd name="T22" fmla="*/ 111 w 8851"/>
                <a:gd name="T23" fmla="*/ 5057 h 6262"/>
                <a:gd name="T24" fmla="*/ 265 w 8851"/>
                <a:gd name="T25" fmla="*/ 5378 h 6262"/>
                <a:gd name="T26" fmla="*/ 477 w 8851"/>
                <a:gd name="T27" fmla="*/ 5660 h 6262"/>
                <a:gd name="T28" fmla="*/ 737 w 8851"/>
                <a:gd name="T29" fmla="*/ 5898 h 6262"/>
                <a:gd name="T30" fmla="*/ 1041 w 8851"/>
                <a:gd name="T31" fmla="*/ 6082 h 6262"/>
                <a:gd name="T32" fmla="*/ 1378 w 8851"/>
                <a:gd name="T33" fmla="*/ 6204 h 6262"/>
                <a:gd name="T34" fmla="*/ 1744 w 8851"/>
                <a:gd name="T35" fmla="*/ 6260 h 6262"/>
                <a:gd name="T36" fmla="*/ 7013 w 8851"/>
                <a:gd name="T37" fmla="*/ 6262 h 6262"/>
                <a:gd name="T38" fmla="*/ 7293 w 8851"/>
                <a:gd name="T39" fmla="*/ 6242 h 6262"/>
                <a:gd name="T40" fmla="*/ 7645 w 8851"/>
                <a:gd name="T41" fmla="*/ 6151 h 6262"/>
                <a:gd name="T42" fmla="*/ 7966 w 8851"/>
                <a:gd name="T43" fmla="*/ 5997 h 6262"/>
                <a:gd name="T44" fmla="*/ 8250 w 8851"/>
                <a:gd name="T45" fmla="*/ 5785 h 6262"/>
                <a:gd name="T46" fmla="*/ 8486 w 8851"/>
                <a:gd name="T47" fmla="*/ 5525 h 6262"/>
                <a:gd name="T48" fmla="*/ 8670 w 8851"/>
                <a:gd name="T49" fmla="*/ 5221 h 6262"/>
                <a:gd name="T50" fmla="*/ 8794 w 8851"/>
                <a:gd name="T51" fmla="*/ 4884 h 6262"/>
                <a:gd name="T52" fmla="*/ 8850 w 8851"/>
                <a:gd name="T53" fmla="*/ 4518 h 6262"/>
                <a:gd name="T54" fmla="*/ 8851 w 8851"/>
                <a:gd name="T55" fmla="*/ 1837 h 6262"/>
                <a:gd name="T56" fmla="*/ 8830 w 8851"/>
                <a:gd name="T57" fmla="*/ 1558 h 6262"/>
                <a:gd name="T58" fmla="*/ 8741 w 8851"/>
                <a:gd name="T59" fmla="*/ 1205 h 6262"/>
                <a:gd name="T60" fmla="*/ 8585 w 8851"/>
                <a:gd name="T61" fmla="*/ 884 h 6262"/>
                <a:gd name="T62" fmla="*/ 8373 w 8851"/>
                <a:gd name="T63" fmla="*/ 600 h 6262"/>
                <a:gd name="T64" fmla="*/ 8113 w 8851"/>
                <a:gd name="T65" fmla="*/ 364 h 6262"/>
                <a:gd name="T66" fmla="*/ 7810 w 8851"/>
                <a:gd name="T67" fmla="*/ 180 h 6262"/>
                <a:gd name="T68" fmla="*/ 7472 w 8851"/>
                <a:gd name="T69" fmla="*/ 56 h 6262"/>
                <a:gd name="T70" fmla="*/ 7108 w 8851"/>
                <a:gd name="T71" fmla="*/ 1 h 6262"/>
                <a:gd name="T72" fmla="*/ 5770 w 8851"/>
                <a:gd name="T73" fmla="*/ 3257 h 6262"/>
                <a:gd name="T74" fmla="*/ 3325 w 8851"/>
                <a:gd name="T75" fmla="*/ 4420 h 6262"/>
                <a:gd name="T76" fmla="*/ 3237 w 8851"/>
                <a:gd name="T77" fmla="*/ 4391 h 6262"/>
                <a:gd name="T78" fmla="*/ 3210 w 8851"/>
                <a:gd name="T79" fmla="*/ 4322 h 6262"/>
                <a:gd name="T80" fmla="*/ 3213 w 8851"/>
                <a:gd name="T81" fmla="*/ 1916 h 6262"/>
                <a:gd name="T82" fmla="*/ 3277 w 8851"/>
                <a:gd name="T83" fmla="*/ 1848 h 6262"/>
                <a:gd name="T84" fmla="*/ 3351 w 8851"/>
                <a:gd name="T85" fmla="*/ 1856 h 6262"/>
                <a:gd name="T86" fmla="*/ 5784 w 8851"/>
                <a:gd name="T87" fmla="*/ 3090 h 6262"/>
                <a:gd name="T88" fmla="*/ 5823 w 8851"/>
                <a:gd name="T89" fmla="*/ 3144 h 6262"/>
                <a:gd name="T90" fmla="*/ 5803 w 8851"/>
                <a:gd name="T91" fmla="*/ 3231 h 6262"/>
                <a:gd name="T92" fmla="*/ 5770 w 8851"/>
                <a:gd name="T93" fmla="*/ 3257 h 6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51" h="6262">
                  <a:moveTo>
                    <a:pt x="7013" y="0"/>
                  </a:moveTo>
                  <a:lnTo>
                    <a:pt x="1839" y="0"/>
                  </a:lnTo>
                  <a:lnTo>
                    <a:pt x="1744" y="1"/>
                  </a:lnTo>
                  <a:lnTo>
                    <a:pt x="1558" y="20"/>
                  </a:lnTo>
                  <a:lnTo>
                    <a:pt x="1378" y="56"/>
                  </a:lnTo>
                  <a:lnTo>
                    <a:pt x="1205" y="110"/>
                  </a:lnTo>
                  <a:lnTo>
                    <a:pt x="1041" y="180"/>
                  </a:lnTo>
                  <a:lnTo>
                    <a:pt x="884" y="264"/>
                  </a:lnTo>
                  <a:lnTo>
                    <a:pt x="737" y="364"/>
                  </a:lnTo>
                  <a:lnTo>
                    <a:pt x="602" y="476"/>
                  </a:lnTo>
                  <a:lnTo>
                    <a:pt x="477" y="600"/>
                  </a:lnTo>
                  <a:lnTo>
                    <a:pt x="364" y="737"/>
                  </a:lnTo>
                  <a:lnTo>
                    <a:pt x="265" y="884"/>
                  </a:lnTo>
                  <a:lnTo>
                    <a:pt x="180" y="1039"/>
                  </a:lnTo>
                  <a:lnTo>
                    <a:pt x="111" y="1205"/>
                  </a:lnTo>
                  <a:lnTo>
                    <a:pt x="58" y="1378"/>
                  </a:lnTo>
                  <a:lnTo>
                    <a:pt x="20" y="1558"/>
                  </a:lnTo>
                  <a:lnTo>
                    <a:pt x="1" y="1742"/>
                  </a:lnTo>
                  <a:lnTo>
                    <a:pt x="0" y="1837"/>
                  </a:lnTo>
                  <a:lnTo>
                    <a:pt x="0" y="4425"/>
                  </a:lnTo>
                  <a:lnTo>
                    <a:pt x="1" y="4518"/>
                  </a:lnTo>
                  <a:lnTo>
                    <a:pt x="20" y="4704"/>
                  </a:lnTo>
                  <a:lnTo>
                    <a:pt x="58" y="4884"/>
                  </a:lnTo>
                  <a:lnTo>
                    <a:pt x="111" y="5057"/>
                  </a:lnTo>
                  <a:lnTo>
                    <a:pt x="180" y="5221"/>
                  </a:lnTo>
                  <a:lnTo>
                    <a:pt x="265" y="5378"/>
                  </a:lnTo>
                  <a:lnTo>
                    <a:pt x="364" y="5525"/>
                  </a:lnTo>
                  <a:lnTo>
                    <a:pt x="477" y="5660"/>
                  </a:lnTo>
                  <a:lnTo>
                    <a:pt x="602" y="5785"/>
                  </a:lnTo>
                  <a:lnTo>
                    <a:pt x="737" y="5898"/>
                  </a:lnTo>
                  <a:lnTo>
                    <a:pt x="884" y="5997"/>
                  </a:lnTo>
                  <a:lnTo>
                    <a:pt x="1041" y="6082"/>
                  </a:lnTo>
                  <a:lnTo>
                    <a:pt x="1205" y="6151"/>
                  </a:lnTo>
                  <a:lnTo>
                    <a:pt x="1378" y="6204"/>
                  </a:lnTo>
                  <a:lnTo>
                    <a:pt x="1558" y="6242"/>
                  </a:lnTo>
                  <a:lnTo>
                    <a:pt x="1744" y="6260"/>
                  </a:lnTo>
                  <a:lnTo>
                    <a:pt x="1839" y="6262"/>
                  </a:lnTo>
                  <a:lnTo>
                    <a:pt x="7013" y="6262"/>
                  </a:lnTo>
                  <a:lnTo>
                    <a:pt x="7108" y="6260"/>
                  </a:lnTo>
                  <a:lnTo>
                    <a:pt x="7293" y="6242"/>
                  </a:lnTo>
                  <a:lnTo>
                    <a:pt x="7472" y="6204"/>
                  </a:lnTo>
                  <a:lnTo>
                    <a:pt x="7645" y="6151"/>
                  </a:lnTo>
                  <a:lnTo>
                    <a:pt x="7810" y="6082"/>
                  </a:lnTo>
                  <a:lnTo>
                    <a:pt x="7966" y="5997"/>
                  </a:lnTo>
                  <a:lnTo>
                    <a:pt x="8113" y="5898"/>
                  </a:lnTo>
                  <a:lnTo>
                    <a:pt x="8250" y="5785"/>
                  </a:lnTo>
                  <a:lnTo>
                    <a:pt x="8373" y="5660"/>
                  </a:lnTo>
                  <a:lnTo>
                    <a:pt x="8486" y="5525"/>
                  </a:lnTo>
                  <a:lnTo>
                    <a:pt x="8585" y="5378"/>
                  </a:lnTo>
                  <a:lnTo>
                    <a:pt x="8670" y="5221"/>
                  </a:lnTo>
                  <a:lnTo>
                    <a:pt x="8741" y="5057"/>
                  </a:lnTo>
                  <a:lnTo>
                    <a:pt x="8794" y="4884"/>
                  </a:lnTo>
                  <a:lnTo>
                    <a:pt x="8830" y="4704"/>
                  </a:lnTo>
                  <a:lnTo>
                    <a:pt x="8850" y="4518"/>
                  </a:lnTo>
                  <a:lnTo>
                    <a:pt x="8851" y="4425"/>
                  </a:lnTo>
                  <a:lnTo>
                    <a:pt x="8851" y="1837"/>
                  </a:lnTo>
                  <a:lnTo>
                    <a:pt x="8850" y="1742"/>
                  </a:lnTo>
                  <a:lnTo>
                    <a:pt x="8830" y="1558"/>
                  </a:lnTo>
                  <a:lnTo>
                    <a:pt x="8794" y="1378"/>
                  </a:lnTo>
                  <a:lnTo>
                    <a:pt x="8741" y="1205"/>
                  </a:lnTo>
                  <a:lnTo>
                    <a:pt x="8670" y="1039"/>
                  </a:lnTo>
                  <a:lnTo>
                    <a:pt x="8585" y="884"/>
                  </a:lnTo>
                  <a:lnTo>
                    <a:pt x="8486" y="737"/>
                  </a:lnTo>
                  <a:lnTo>
                    <a:pt x="8373" y="600"/>
                  </a:lnTo>
                  <a:lnTo>
                    <a:pt x="8250" y="476"/>
                  </a:lnTo>
                  <a:lnTo>
                    <a:pt x="8113" y="364"/>
                  </a:lnTo>
                  <a:lnTo>
                    <a:pt x="7966" y="264"/>
                  </a:lnTo>
                  <a:lnTo>
                    <a:pt x="7810" y="180"/>
                  </a:lnTo>
                  <a:lnTo>
                    <a:pt x="7645" y="110"/>
                  </a:lnTo>
                  <a:lnTo>
                    <a:pt x="7472" y="56"/>
                  </a:lnTo>
                  <a:lnTo>
                    <a:pt x="7293" y="20"/>
                  </a:lnTo>
                  <a:lnTo>
                    <a:pt x="7108" y="1"/>
                  </a:lnTo>
                  <a:lnTo>
                    <a:pt x="7013" y="0"/>
                  </a:lnTo>
                  <a:close/>
                  <a:moveTo>
                    <a:pt x="5770" y="3257"/>
                  </a:moveTo>
                  <a:lnTo>
                    <a:pt x="3349" y="4410"/>
                  </a:lnTo>
                  <a:lnTo>
                    <a:pt x="3325" y="4420"/>
                  </a:lnTo>
                  <a:lnTo>
                    <a:pt x="3276" y="4416"/>
                  </a:lnTo>
                  <a:lnTo>
                    <a:pt x="3237" y="4391"/>
                  </a:lnTo>
                  <a:lnTo>
                    <a:pt x="3213" y="4350"/>
                  </a:lnTo>
                  <a:lnTo>
                    <a:pt x="3210" y="4322"/>
                  </a:lnTo>
                  <a:lnTo>
                    <a:pt x="3210" y="1942"/>
                  </a:lnTo>
                  <a:lnTo>
                    <a:pt x="3213" y="1916"/>
                  </a:lnTo>
                  <a:lnTo>
                    <a:pt x="3237" y="1873"/>
                  </a:lnTo>
                  <a:lnTo>
                    <a:pt x="3277" y="1848"/>
                  </a:lnTo>
                  <a:lnTo>
                    <a:pt x="3326" y="1846"/>
                  </a:lnTo>
                  <a:lnTo>
                    <a:pt x="3351" y="1856"/>
                  </a:lnTo>
                  <a:lnTo>
                    <a:pt x="5771" y="3082"/>
                  </a:lnTo>
                  <a:lnTo>
                    <a:pt x="5784" y="3090"/>
                  </a:lnTo>
                  <a:lnTo>
                    <a:pt x="5804" y="3108"/>
                  </a:lnTo>
                  <a:lnTo>
                    <a:pt x="5823" y="3144"/>
                  </a:lnTo>
                  <a:lnTo>
                    <a:pt x="5822" y="3196"/>
                  </a:lnTo>
                  <a:lnTo>
                    <a:pt x="5803" y="3231"/>
                  </a:lnTo>
                  <a:lnTo>
                    <a:pt x="5783" y="3250"/>
                  </a:lnTo>
                  <a:lnTo>
                    <a:pt x="5770" y="32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07456" y="1469162"/>
            <a:ext cx="1479630" cy="4844126"/>
            <a:chOff x="2107456" y="1469162"/>
            <a:chExt cx="1479630" cy="4844126"/>
          </a:xfrm>
        </p:grpSpPr>
        <p:sp>
          <p:nvSpPr>
            <p:cNvPr id="8" name="Parallelogram 20"/>
            <p:cNvSpPr/>
            <p:nvPr/>
          </p:nvSpPr>
          <p:spPr>
            <a:xfrm rot="16200000" flipV="1">
              <a:off x="425208" y="3151410"/>
              <a:ext cx="4844126" cy="1479630"/>
            </a:xfrm>
            <a:custGeom>
              <a:avLst/>
              <a:gdLst>
                <a:gd name="connsiteX0" fmla="*/ 0 w 4710896"/>
                <a:gd name="connsiteY0" fmla="*/ 1444146 h 1444146"/>
                <a:gd name="connsiteX1" fmla="*/ 1057360 w 4710896"/>
                <a:gd name="connsiteY1" fmla="*/ 0 h 1444146"/>
                <a:gd name="connsiteX2" fmla="*/ 4710896 w 4710896"/>
                <a:gd name="connsiteY2" fmla="*/ 0 h 1444146"/>
                <a:gd name="connsiteX3" fmla="*/ 3653536 w 4710896"/>
                <a:gd name="connsiteY3" fmla="*/ 1444146 h 1444146"/>
                <a:gd name="connsiteX4" fmla="*/ 0 w 4710896"/>
                <a:gd name="connsiteY4" fmla="*/ 1444146 h 1444146"/>
                <a:gd name="connsiteX0" fmla="*/ 0 w 4710896"/>
                <a:gd name="connsiteY0" fmla="*/ 1444146 h 1444146"/>
                <a:gd name="connsiteX1" fmla="*/ 527129 w 4710896"/>
                <a:gd name="connsiteY1" fmla="*/ 722488 h 1444146"/>
                <a:gd name="connsiteX2" fmla="*/ 1057360 w 4710896"/>
                <a:gd name="connsiteY2" fmla="*/ 0 h 1444146"/>
                <a:gd name="connsiteX3" fmla="*/ 4710896 w 4710896"/>
                <a:gd name="connsiteY3" fmla="*/ 0 h 1444146"/>
                <a:gd name="connsiteX4" fmla="*/ 3653536 w 4710896"/>
                <a:gd name="connsiteY4" fmla="*/ 1444146 h 1444146"/>
                <a:gd name="connsiteX5" fmla="*/ 0 w 4710896"/>
                <a:gd name="connsiteY5" fmla="*/ 1444146 h 1444146"/>
                <a:gd name="connsiteX0" fmla="*/ 17060 w 4727956"/>
                <a:gd name="connsiteY0" fmla="*/ 1444146 h 1444146"/>
                <a:gd name="connsiteX1" fmla="*/ 544189 w 4727956"/>
                <a:gd name="connsiteY1" fmla="*/ 722488 h 1444146"/>
                <a:gd name="connsiteX2" fmla="*/ 0 w 4727956"/>
                <a:gd name="connsiteY2" fmla="*/ 2540 h 1444146"/>
                <a:gd name="connsiteX3" fmla="*/ 4727956 w 4727956"/>
                <a:gd name="connsiteY3" fmla="*/ 0 h 1444146"/>
                <a:gd name="connsiteX4" fmla="*/ 3670596 w 4727956"/>
                <a:gd name="connsiteY4" fmla="*/ 1444146 h 1444146"/>
                <a:gd name="connsiteX5" fmla="*/ 17060 w 4727956"/>
                <a:gd name="connsiteY5" fmla="*/ 1444146 h 14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7956" h="1444146">
                  <a:moveTo>
                    <a:pt x="17060" y="1444146"/>
                  </a:moveTo>
                  <a:lnTo>
                    <a:pt x="544189" y="722488"/>
                  </a:lnTo>
                  <a:lnTo>
                    <a:pt x="0" y="2540"/>
                  </a:lnTo>
                  <a:lnTo>
                    <a:pt x="4727956" y="0"/>
                  </a:lnTo>
                  <a:lnTo>
                    <a:pt x="3670596" y="1444146"/>
                  </a:lnTo>
                  <a:lnTo>
                    <a:pt x="17060" y="1444146"/>
                  </a:lnTo>
                  <a:close/>
                </a:path>
              </a:pathLst>
            </a:custGeom>
            <a:solidFill>
              <a:srgbClr val="5F42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63943" y="3528687"/>
              <a:ext cx="1373275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RS" sz="1600" b="1" spc="120">
                  <a:solidFill>
                    <a:srgbClr val="9F82B5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Гугл сервиси – мејл, календар, документи, диск, </a:t>
              </a:r>
              <a:r>
                <a:rPr lang="sr-Latn-RS" sz="1600" b="1" spc="120" smtClean="0">
                  <a:solidFill>
                    <a:srgbClr val="9F82B5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/>
              </a:r>
              <a:br>
                <a:rPr lang="sr-Latn-RS" sz="1600" b="1" spc="120" smtClean="0">
                  <a:solidFill>
                    <a:srgbClr val="9F82B5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</a:br>
              <a:r>
                <a:rPr lang="sr-Latn-RS" sz="1600" b="1" spc="120" smtClean="0">
                  <a:solidFill>
                    <a:srgbClr val="9F82B5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упитник</a:t>
              </a:r>
              <a:r>
                <a:rPr lang="sr-Latn-RS" sz="1600" b="1" spc="120">
                  <a:solidFill>
                    <a:srgbClr val="9F82B5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, </a:t>
              </a:r>
              <a:r>
                <a:rPr lang="sr-Latn-RS" sz="1600" b="1" spc="120" smtClean="0">
                  <a:solidFill>
                    <a:srgbClr val="9F82B5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/>
              </a:r>
              <a:br>
                <a:rPr lang="sr-Latn-RS" sz="1600" b="1" spc="120" smtClean="0">
                  <a:solidFill>
                    <a:srgbClr val="9F82B5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</a:br>
              <a:r>
                <a:rPr lang="sr-Latn-RS" sz="1600" b="1" spc="120" smtClean="0">
                  <a:solidFill>
                    <a:srgbClr val="9F82B5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мапе </a:t>
              </a:r>
              <a:r>
                <a:rPr lang="sr-Latn-RS" sz="1600" b="1" spc="120">
                  <a:solidFill>
                    <a:srgbClr val="9F82B5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итд.</a:t>
              </a:r>
            </a:p>
          </p:txBody>
        </p:sp>
        <p:sp>
          <p:nvSpPr>
            <p:cNvPr id="43" name="Freeform 5"/>
            <p:cNvSpPr>
              <a:spLocks noChangeAspect="1" noEditPoints="1"/>
            </p:cNvSpPr>
            <p:nvPr/>
          </p:nvSpPr>
          <p:spPr bwMode="auto">
            <a:xfrm>
              <a:off x="2534309" y="2676396"/>
              <a:ext cx="720000" cy="602494"/>
            </a:xfrm>
            <a:custGeom>
              <a:avLst/>
              <a:gdLst>
                <a:gd name="T0" fmla="*/ 330 w 1011"/>
                <a:gd name="T1" fmla="*/ 0 h 845"/>
                <a:gd name="T2" fmla="*/ 320 w 1011"/>
                <a:gd name="T3" fmla="*/ 18 h 845"/>
                <a:gd name="T4" fmla="*/ 12 w 1011"/>
                <a:gd name="T5" fmla="*/ 518 h 845"/>
                <a:gd name="T6" fmla="*/ 0 w 1011"/>
                <a:gd name="T7" fmla="*/ 537 h 845"/>
                <a:gd name="T8" fmla="*/ 11 w 1011"/>
                <a:gd name="T9" fmla="*/ 557 h 845"/>
                <a:gd name="T10" fmla="*/ 165 w 1011"/>
                <a:gd name="T11" fmla="*/ 826 h 845"/>
                <a:gd name="T12" fmla="*/ 176 w 1011"/>
                <a:gd name="T13" fmla="*/ 845 h 845"/>
                <a:gd name="T14" fmla="*/ 198 w 1011"/>
                <a:gd name="T15" fmla="*/ 845 h 845"/>
                <a:gd name="T16" fmla="*/ 813 w 1011"/>
                <a:gd name="T17" fmla="*/ 845 h 845"/>
                <a:gd name="T18" fmla="*/ 836 w 1011"/>
                <a:gd name="T19" fmla="*/ 845 h 845"/>
                <a:gd name="T20" fmla="*/ 846 w 1011"/>
                <a:gd name="T21" fmla="*/ 826 h 845"/>
                <a:gd name="T22" fmla="*/ 1000 w 1011"/>
                <a:gd name="T23" fmla="*/ 557 h 845"/>
                <a:gd name="T24" fmla="*/ 1011 w 1011"/>
                <a:gd name="T25" fmla="*/ 537 h 845"/>
                <a:gd name="T26" fmla="*/ 998 w 1011"/>
                <a:gd name="T27" fmla="*/ 518 h 845"/>
                <a:gd name="T28" fmla="*/ 692 w 1011"/>
                <a:gd name="T29" fmla="*/ 18 h 845"/>
                <a:gd name="T30" fmla="*/ 680 w 1011"/>
                <a:gd name="T31" fmla="*/ 0 h 845"/>
                <a:gd name="T32" fmla="*/ 659 w 1011"/>
                <a:gd name="T33" fmla="*/ 0 h 845"/>
                <a:gd name="T34" fmla="*/ 352 w 1011"/>
                <a:gd name="T35" fmla="*/ 0 h 845"/>
                <a:gd name="T36" fmla="*/ 330 w 1011"/>
                <a:gd name="T37" fmla="*/ 0 h 845"/>
                <a:gd name="T38" fmla="*/ 421 w 1011"/>
                <a:gd name="T39" fmla="*/ 77 h 845"/>
                <a:gd name="T40" fmla="*/ 637 w 1011"/>
                <a:gd name="T41" fmla="*/ 77 h 845"/>
                <a:gd name="T42" fmla="*/ 898 w 1011"/>
                <a:gd name="T43" fmla="*/ 499 h 845"/>
                <a:gd name="T44" fmla="*/ 680 w 1011"/>
                <a:gd name="T45" fmla="*/ 499 h 845"/>
                <a:gd name="T46" fmla="*/ 421 w 1011"/>
                <a:gd name="T47" fmla="*/ 77 h 845"/>
                <a:gd name="T48" fmla="*/ 352 w 1011"/>
                <a:gd name="T49" fmla="*/ 112 h 845"/>
                <a:gd name="T50" fmla="*/ 466 w 1011"/>
                <a:gd name="T51" fmla="*/ 298 h 845"/>
                <a:gd name="T52" fmla="*/ 199 w 1011"/>
                <a:gd name="T53" fmla="*/ 731 h 845"/>
                <a:gd name="T54" fmla="*/ 90 w 1011"/>
                <a:gd name="T55" fmla="*/ 538 h 845"/>
                <a:gd name="T56" fmla="*/ 352 w 1011"/>
                <a:gd name="T57" fmla="*/ 112 h 845"/>
                <a:gd name="T58" fmla="*/ 512 w 1011"/>
                <a:gd name="T59" fmla="*/ 371 h 845"/>
                <a:gd name="T60" fmla="*/ 591 w 1011"/>
                <a:gd name="T61" fmla="*/ 499 h 845"/>
                <a:gd name="T62" fmla="*/ 432 w 1011"/>
                <a:gd name="T63" fmla="*/ 499 h 845"/>
                <a:gd name="T64" fmla="*/ 512 w 1011"/>
                <a:gd name="T65" fmla="*/ 371 h 845"/>
                <a:gd name="T66" fmla="*/ 385 w 1011"/>
                <a:gd name="T67" fmla="*/ 576 h 845"/>
                <a:gd name="T68" fmla="*/ 901 w 1011"/>
                <a:gd name="T69" fmla="*/ 576 h 845"/>
                <a:gd name="T70" fmla="*/ 790 w 1011"/>
                <a:gd name="T71" fmla="*/ 769 h 845"/>
                <a:gd name="T72" fmla="*/ 267 w 1011"/>
                <a:gd name="T73" fmla="*/ 769 h 845"/>
                <a:gd name="T74" fmla="*/ 385 w 1011"/>
                <a:gd name="T75" fmla="*/ 576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1" h="845">
                  <a:moveTo>
                    <a:pt x="330" y="0"/>
                  </a:moveTo>
                  <a:lnTo>
                    <a:pt x="320" y="18"/>
                  </a:lnTo>
                  <a:lnTo>
                    <a:pt x="12" y="518"/>
                  </a:lnTo>
                  <a:lnTo>
                    <a:pt x="0" y="537"/>
                  </a:lnTo>
                  <a:lnTo>
                    <a:pt x="11" y="557"/>
                  </a:lnTo>
                  <a:lnTo>
                    <a:pt x="165" y="826"/>
                  </a:lnTo>
                  <a:lnTo>
                    <a:pt x="176" y="845"/>
                  </a:lnTo>
                  <a:lnTo>
                    <a:pt x="198" y="845"/>
                  </a:lnTo>
                  <a:lnTo>
                    <a:pt x="813" y="845"/>
                  </a:lnTo>
                  <a:lnTo>
                    <a:pt x="836" y="845"/>
                  </a:lnTo>
                  <a:lnTo>
                    <a:pt x="846" y="826"/>
                  </a:lnTo>
                  <a:lnTo>
                    <a:pt x="1000" y="557"/>
                  </a:lnTo>
                  <a:lnTo>
                    <a:pt x="1011" y="537"/>
                  </a:lnTo>
                  <a:lnTo>
                    <a:pt x="998" y="518"/>
                  </a:lnTo>
                  <a:lnTo>
                    <a:pt x="692" y="18"/>
                  </a:lnTo>
                  <a:lnTo>
                    <a:pt x="680" y="0"/>
                  </a:lnTo>
                  <a:lnTo>
                    <a:pt x="659" y="0"/>
                  </a:lnTo>
                  <a:lnTo>
                    <a:pt x="352" y="0"/>
                  </a:lnTo>
                  <a:lnTo>
                    <a:pt x="330" y="0"/>
                  </a:lnTo>
                  <a:close/>
                  <a:moveTo>
                    <a:pt x="421" y="77"/>
                  </a:moveTo>
                  <a:lnTo>
                    <a:pt x="637" y="77"/>
                  </a:lnTo>
                  <a:lnTo>
                    <a:pt x="898" y="499"/>
                  </a:lnTo>
                  <a:lnTo>
                    <a:pt x="680" y="499"/>
                  </a:lnTo>
                  <a:lnTo>
                    <a:pt x="421" y="77"/>
                  </a:lnTo>
                  <a:close/>
                  <a:moveTo>
                    <a:pt x="352" y="112"/>
                  </a:moveTo>
                  <a:lnTo>
                    <a:pt x="466" y="298"/>
                  </a:lnTo>
                  <a:lnTo>
                    <a:pt x="199" y="731"/>
                  </a:lnTo>
                  <a:lnTo>
                    <a:pt x="90" y="538"/>
                  </a:lnTo>
                  <a:lnTo>
                    <a:pt x="352" y="112"/>
                  </a:lnTo>
                  <a:close/>
                  <a:moveTo>
                    <a:pt x="512" y="371"/>
                  </a:moveTo>
                  <a:lnTo>
                    <a:pt x="591" y="499"/>
                  </a:lnTo>
                  <a:lnTo>
                    <a:pt x="432" y="499"/>
                  </a:lnTo>
                  <a:lnTo>
                    <a:pt x="512" y="371"/>
                  </a:lnTo>
                  <a:close/>
                  <a:moveTo>
                    <a:pt x="385" y="576"/>
                  </a:moveTo>
                  <a:lnTo>
                    <a:pt x="901" y="576"/>
                  </a:lnTo>
                  <a:lnTo>
                    <a:pt x="790" y="769"/>
                  </a:lnTo>
                  <a:lnTo>
                    <a:pt x="267" y="769"/>
                  </a:lnTo>
                  <a:lnTo>
                    <a:pt x="385" y="5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20005" y="1469161"/>
            <a:ext cx="1479630" cy="4826647"/>
            <a:chOff x="3720005" y="1469161"/>
            <a:chExt cx="1479630" cy="4826647"/>
          </a:xfrm>
        </p:grpSpPr>
        <p:sp>
          <p:nvSpPr>
            <p:cNvPr id="7" name="Parallelogram 6"/>
            <p:cNvSpPr/>
            <p:nvPr/>
          </p:nvSpPr>
          <p:spPr>
            <a:xfrm rot="5400000" flipH="1" flipV="1">
              <a:off x="2046496" y="3142670"/>
              <a:ext cx="4826647" cy="1479630"/>
            </a:xfrm>
            <a:prstGeom prst="parallelogram">
              <a:avLst>
                <a:gd name="adj" fmla="val 73217"/>
              </a:avLst>
            </a:prstGeom>
            <a:solidFill>
              <a:srgbClr val="D854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22065" y="2866968"/>
              <a:ext cx="128105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RS" sz="1600" b="1" spc="120" dirty="0">
                  <a:solidFill>
                    <a:srgbClr val="EA9984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Друштвене мреже – Edmodoo, Facebook, Instagram, Twitter итд</a:t>
              </a:r>
              <a:r>
                <a:rPr lang="sr-Latn-RS" sz="160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.</a:t>
              </a:r>
            </a:p>
          </p:txBody>
        </p:sp>
        <p:sp>
          <p:nvSpPr>
            <p:cNvPr id="46" name="Freeform 9"/>
            <p:cNvSpPr>
              <a:spLocks noChangeAspect="1"/>
            </p:cNvSpPr>
            <p:nvPr/>
          </p:nvSpPr>
          <p:spPr bwMode="auto">
            <a:xfrm>
              <a:off x="4291285" y="4620045"/>
              <a:ext cx="337070" cy="720000"/>
            </a:xfrm>
            <a:custGeom>
              <a:avLst/>
              <a:gdLst>
                <a:gd name="T0" fmla="*/ 634 w 2932"/>
                <a:gd name="T1" fmla="*/ 1217 h 6281"/>
                <a:gd name="T2" fmla="*/ 634 w 2932"/>
                <a:gd name="T3" fmla="*/ 2081 h 6281"/>
                <a:gd name="T4" fmla="*/ 0 w 2932"/>
                <a:gd name="T5" fmla="*/ 2081 h 6281"/>
                <a:gd name="T6" fmla="*/ 0 w 2932"/>
                <a:gd name="T7" fmla="*/ 3139 h 6281"/>
                <a:gd name="T8" fmla="*/ 634 w 2932"/>
                <a:gd name="T9" fmla="*/ 3139 h 6281"/>
                <a:gd name="T10" fmla="*/ 634 w 2932"/>
                <a:gd name="T11" fmla="*/ 6281 h 6281"/>
                <a:gd name="T12" fmla="*/ 1935 w 2932"/>
                <a:gd name="T13" fmla="*/ 6281 h 6281"/>
                <a:gd name="T14" fmla="*/ 1935 w 2932"/>
                <a:gd name="T15" fmla="*/ 3139 h 6281"/>
                <a:gd name="T16" fmla="*/ 2808 w 2932"/>
                <a:gd name="T17" fmla="*/ 3139 h 6281"/>
                <a:gd name="T18" fmla="*/ 2819 w 2932"/>
                <a:gd name="T19" fmla="*/ 3075 h 6281"/>
                <a:gd name="T20" fmla="*/ 2873 w 2932"/>
                <a:gd name="T21" fmla="*/ 2660 h 6281"/>
                <a:gd name="T22" fmla="*/ 2914 w 2932"/>
                <a:gd name="T23" fmla="*/ 2284 h 6281"/>
                <a:gd name="T24" fmla="*/ 2929 w 2932"/>
                <a:gd name="T25" fmla="*/ 2078 h 6281"/>
                <a:gd name="T26" fmla="*/ 1940 w 2932"/>
                <a:gd name="T27" fmla="*/ 2078 h 6281"/>
                <a:gd name="T28" fmla="*/ 1940 w 2932"/>
                <a:gd name="T29" fmla="*/ 1355 h 6281"/>
                <a:gd name="T30" fmla="*/ 1941 w 2932"/>
                <a:gd name="T31" fmla="*/ 1334 h 6281"/>
                <a:gd name="T32" fmla="*/ 1953 w 2932"/>
                <a:gd name="T33" fmla="*/ 1291 h 6281"/>
                <a:gd name="T34" fmla="*/ 1976 w 2932"/>
                <a:gd name="T35" fmla="*/ 1247 h 6281"/>
                <a:gd name="T36" fmla="*/ 2009 w 2932"/>
                <a:gd name="T37" fmla="*/ 1206 h 6281"/>
                <a:gd name="T38" fmla="*/ 2049 w 2932"/>
                <a:gd name="T39" fmla="*/ 1169 h 6281"/>
                <a:gd name="T40" fmla="*/ 2095 w 2932"/>
                <a:gd name="T41" fmla="*/ 1138 h 6281"/>
                <a:gd name="T42" fmla="*/ 2144 w 2932"/>
                <a:gd name="T43" fmla="*/ 1115 h 6281"/>
                <a:gd name="T44" fmla="*/ 2196 w 2932"/>
                <a:gd name="T45" fmla="*/ 1102 h 6281"/>
                <a:gd name="T46" fmla="*/ 2222 w 2932"/>
                <a:gd name="T47" fmla="*/ 1101 h 6281"/>
                <a:gd name="T48" fmla="*/ 2932 w 2932"/>
                <a:gd name="T49" fmla="*/ 1101 h 6281"/>
                <a:gd name="T50" fmla="*/ 2932 w 2932"/>
                <a:gd name="T51" fmla="*/ 0 h 6281"/>
                <a:gd name="T52" fmla="*/ 1967 w 2932"/>
                <a:gd name="T53" fmla="*/ 0 h 6281"/>
                <a:gd name="T54" fmla="*/ 1903 w 2932"/>
                <a:gd name="T55" fmla="*/ 0 h 6281"/>
                <a:gd name="T56" fmla="*/ 1784 w 2932"/>
                <a:gd name="T57" fmla="*/ 7 h 6281"/>
                <a:gd name="T58" fmla="*/ 1672 w 2932"/>
                <a:gd name="T59" fmla="*/ 19 h 6281"/>
                <a:gd name="T60" fmla="*/ 1567 w 2932"/>
                <a:gd name="T61" fmla="*/ 35 h 6281"/>
                <a:gd name="T62" fmla="*/ 1469 w 2932"/>
                <a:gd name="T63" fmla="*/ 57 h 6281"/>
                <a:gd name="T64" fmla="*/ 1380 w 2932"/>
                <a:gd name="T65" fmla="*/ 83 h 6281"/>
                <a:gd name="T66" fmla="*/ 1295 w 2932"/>
                <a:gd name="T67" fmla="*/ 114 h 6281"/>
                <a:gd name="T68" fmla="*/ 1219 w 2932"/>
                <a:gd name="T69" fmla="*/ 149 h 6281"/>
                <a:gd name="T70" fmla="*/ 1147 w 2932"/>
                <a:gd name="T71" fmla="*/ 187 h 6281"/>
                <a:gd name="T72" fmla="*/ 1083 w 2932"/>
                <a:gd name="T73" fmla="*/ 229 h 6281"/>
                <a:gd name="T74" fmla="*/ 995 w 2932"/>
                <a:gd name="T75" fmla="*/ 296 h 6281"/>
                <a:gd name="T76" fmla="*/ 898 w 2932"/>
                <a:gd name="T77" fmla="*/ 392 h 6281"/>
                <a:gd name="T78" fmla="*/ 820 w 2932"/>
                <a:gd name="T79" fmla="*/ 496 h 6281"/>
                <a:gd name="T80" fmla="*/ 759 w 2932"/>
                <a:gd name="T81" fmla="*/ 602 h 6281"/>
                <a:gd name="T82" fmla="*/ 713 w 2932"/>
                <a:gd name="T83" fmla="*/ 710 h 6281"/>
                <a:gd name="T84" fmla="*/ 680 w 2932"/>
                <a:gd name="T85" fmla="*/ 814 h 6281"/>
                <a:gd name="T86" fmla="*/ 657 w 2932"/>
                <a:gd name="T87" fmla="*/ 913 h 6281"/>
                <a:gd name="T88" fmla="*/ 638 w 2932"/>
                <a:gd name="T89" fmla="*/ 1047 h 6281"/>
                <a:gd name="T90" fmla="*/ 634 w 2932"/>
                <a:gd name="T91" fmla="*/ 1180 h 6281"/>
                <a:gd name="T92" fmla="*/ 634 w 2932"/>
                <a:gd name="T93" fmla="*/ 1217 h 6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32" h="6281">
                  <a:moveTo>
                    <a:pt x="634" y="1217"/>
                  </a:moveTo>
                  <a:lnTo>
                    <a:pt x="634" y="2081"/>
                  </a:lnTo>
                  <a:lnTo>
                    <a:pt x="0" y="2081"/>
                  </a:lnTo>
                  <a:lnTo>
                    <a:pt x="0" y="3139"/>
                  </a:lnTo>
                  <a:lnTo>
                    <a:pt x="634" y="3139"/>
                  </a:lnTo>
                  <a:lnTo>
                    <a:pt x="634" y="6281"/>
                  </a:lnTo>
                  <a:lnTo>
                    <a:pt x="1935" y="6281"/>
                  </a:lnTo>
                  <a:lnTo>
                    <a:pt x="1935" y="3139"/>
                  </a:lnTo>
                  <a:lnTo>
                    <a:pt x="2808" y="3139"/>
                  </a:lnTo>
                  <a:lnTo>
                    <a:pt x="2819" y="3075"/>
                  </a:lnTo>
                  <a:lnTo>
                    <a:pt x="2873" y="2660"/>
                  </a:lnTo>
                  <a:lnTo>
                    <a:pt x="2914" y="2284"/>
                  </a:lnTo>
                  <a:lnTo>
                    <a:pt x="2929" y="2078"/>
                  </a:lnTo>
                  <a:lnTo>
                    <a:pt x="1940" y="2078"/>
                  </a:lnTo>
                  <a:lnTo>
                    <a:pt x="1940" y="1355"/>
                  </a:lnTo>
                  <a:lnTo>
                    <a:pt x="1941" y="1334"/>
                  </a:lnTo>
                  <a:lnTo>
                    <a:pt x="1953" y="1291"/>
                  </a:lnTo>
                  <a:lnTo>
                    <a:pt x="1976" y="1247"/>
                  </a:lnTo>
                  <a:lnTo>
                    <a:pt x="2009" y="1206"/>
                  </a:lnTo>
                  <a:lnTo>
                    <a:pt x="2049" y="1169"/>
                  </a:lnTo>
                  <a:lnTo>
                    <a:pt x="2095" y="1138"/>
                  </a:lnTo>
                  <a:lnTo>
                    <a:pt x="2144" y="1115"/>
                  </a:lnTo>
                  <a:lnTo>
                    <a:pt x="2196" y="1102"/>
                  </a:lnTo>
                  <a:lnTo>
                    <a:pt x="2222" y="1101"/>
                  </a:lnTo>
                  <a:lnTo>
                    <a:pt x="2932" y="1101"/>
                  </a:lnTo>
                  <a:lnTo>
                    <a:pt x="2932" y="0"/>
                  </a:lnTo>
                  <a:lnTo>
                    <a:pt x="1967" y="0"/>
                  </a:lnTo>
                  <a:lnTo>
                    <a:pt x="1903" y="0"/>
                  </a:lnTo>
                  <a:lnTo>
                    <a:pt x="1784" y="7"/>
                  </a:lnTo>
                  <a:lnTo>
                    <a:pt x="1672" y="19"/>
                  </a:lnTo>
                  <a:lnTo>
                    <a:pt x="1567" y="35"/>
                  </a:lnTo>
                  <a:lnTo>
                    <a:pt x="1469" y="57"/>
                  </a:lnTo>
                  <a:lnTo>
                    <a:pt x="1380" y="83"/>
                  </a:lnTo>
                  <a:lnTo>
                    <a:pt x="1295" y="114"/>
                  </a:lnTo>
                  <a:lnTo>
                    <a:pt x="1219" y="149"/>
                  </a:lnTo>
                  <a:lnTo>
                    <a:pt x="1147" y="187"/>
                  </a:lnTo>
                  <a:lnTo>
                    <a:pt x="1083" y="229"/>
                  </a:lnTo>
                  <a:lnTo>
                    <a:pt x="995" y="296"/>
                  </a:lnTo>
                  <a:lnTo>
                    <a:pt x="898" y="392"/>
                  </a:lnTo>
                  <a:lnTo>
                    <a:pt x="820" y="496"/>
                  </a:lnTo>
                  <a:lnTo>
                    <a:pt x="759" y="602"/>
                  </a:lnTo>
                  <a:lnTo>
                    <a:pt x="713" y="710"/>
                  </a:lnTo>
                  <a:lnTo>
                    <a:pt x="680" y="814"/>
                  </a:lnTo>
                  <a:lnTo>
                    <a:pt x="657" y="913"/>
                  </a:lnTo>
                  <a:lnTo>
                    <a:pt x="638" y="1047"/>
                  </a:lnTo>
                  <a:lnTo>
                    <a:pt x="634" y="1180"/>
                  </a:lnTo>
                  <a:lnTo>
                    <a:pt x="634" y="12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45103" y="1469161"/>
            <a:ext cx="1479630" cy="4826647"/>
            <a:chOff x="6945103" y="1469161"/>
            <a:chExt cx="1479630" cy="4826647"/>
          </a:xfrm>
        </p:grpSpPr>
        <p:sp>
          <p:nvSpPr>
            <p:cNvPr id="29" name="Parallelogram 28"/>
            <p:cNvSpPr/>
            <p:nvPr/>
          </p:nvSpPr>
          <p:spPr>
            <a:xfrm rot="5400000" flipH="1" flipV="1">
              <a:off x="5271594" y="3142670"/>
              <a:ext cx="4826647" cy="1479630"/>
            </a:xfrm>
            <a:prstGeom prst="parallelogram">
              <a:avLst>
                <a:gd name="adj" fmla="val 73217"/>
              </a:avLst>
            </a:prstGeom>
            <a:solidFill>
              <a:srgbClr val="DD3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31827" y="2743857"/>
              <a:ext cx="110617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RS" sz="1600" b="1" spc="120">
                  <a:solidFill>
                    <a:srgbClr val="EB848F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Блогови – Wordpress, </a:t>
              </a:r>
              <a:r>
                <a:rPr lang="sr-Latn-RS" sz="1600" b="1" spc="120" smtClean="0">
                  <a:solidFill>
                    <a:srgbClr val="EB848F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/>
              </a:r>
              <a:br>
                <a:rPr lang="sr-Latn-RS" sz="1600" b="1" spc="120" smtClean="0">
                  <a:solidFill>
                    <a:srgbClr val="EB848F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</a:br>
              <a:r>
                <a:rPr lang="sr-Latn-RS" sz="1600" b="1" spc="120" smtClean="0">
                  <a:solidFill>
                    <a:srgbClr val="EB848F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Wix</a:t>
              </a:r>
              <a:r>
                <a:rPr lang="sr-Latn-RS" sz="1600" b="1" spc="120">
                  <a:solidFill>
                    <a:srgbClr val="EB848F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, Weebly, Blogspot итд.</a:t>
              </a:r>
            </a:p>
          </p:txBody>
        </p:sp>
        <p:sp>
          <p:nvSpPr>
            <p:cNvPr id="49" name="Freeform 13"/>
            <p:cNvSpPr>
              <a:spLocks noChangeAspect="1" noEditPoints="1"/>
            </p:cNvSpPr>
            <p:nvPr/>
          </p:nvSpPr>
          <p:spPr bwMode="auto">
            <a:xfrm>
              <a:off x="7324917" y="4660057"/>
              <a:ext cx="720000" cy="720001"/>
            </a:xfrm>
            <a:custGeom>
              <a:avLst/>
              <a:gdLst>
                <a:gd name="T0" fmla="*/ 127 w 1729"/>
                <a:gd name="T1" fmla="*/ 395 h 1732"/>
                <a:gd name="T2" fmla="*/ 273 w 1729"/>
                <a:gd name="T3" fmla="*/ 222 h 1732"/>
                <a:gd name="T4" fmla="*/ 461 w 1729"/>
                <a:gd name="T5" fmla="*/ 94 h 1732"/>
                <a:gd name="T6" fmla="*/ 683 w 1729"/>
                <a:gd name="T7" fmla="*/ 17 h 1732"/>
                <a:gd name="T8" fmla="*/ 865 w 1729"/>
                <a:gd name="T9" fmla="*/ 0 h 1732"/>
                <a:gd name="T10" fmla="*/ 984 w 1729"/>
                <a:gd name="T11" fmla="*/ 9 h 1732"/>
                <a:gd name="T12" fmla="*/ 1135 w 1729"/>
                <a:gd name="T13" fmla="*/ 48 h 1732"/>
                <a:gd name="T14" fmla="*/ 1371 w 1729"/>
                <a:gd name="T15" fmla="*/ 174 h 1732"/>
                <a:gd name="T16" fmla="*/ 1396 w 1729"/>
                <a:gd name="T17" fmla="*/ 217 h 1732"/>
                <a:gd name="T18" fmla="*/ 1291 w 1729"/>
                <a:gd name="T19" fmla="*/ 251 h 1732"/>
                <a:gd name="T20" fmla="*/ 1236 w 1729"/>
                <a:gd name="T21" fmla="*/ 297 h 1732"/>
                <a:gd name="T22" fmla="*/ 1196 w 1729"/>
                <a:gd name="T23" fmla="*/ 383 h 1732"/>
                <a:gd name="T24" fmla="*/ 1201 w 1729"/>
                <a:gd name="T25" fmla="*/ 481 h 1732"/>
                <a:gd name="T26" fmla="*/ 1262 w 1729"/>
                <a:gd name="T27" fmla="*/ 567 h 1732"/>
                <a:gd name="T28" fmla="*/ 1304 w 1729"/>
                <a:gd name="T29" fmla="*/ 596 h 1732"/>
                <a:gd name="T30" fmla="*/ 1367 w 1729"/>
                <a:gd name="T31" fmla="*/ 677 h 1732"/>
                <a:gd name="T32" fmla="*/ 1407 w 1729"/>
                <a:gd name="T33" fmla="*/ 835 h 1732"/>
                <a:gd name="T34" fmla="*/ 1405 w 1729"/>
                <a:gd name="T35" fmla="*/ 887 h 1732"/>
                <a:gd name="T36" fmla="*/ 1340 w 1729"/>
                <a:gd name="T37" fmla="*/ 1058 h 1732"/>
                <a:gd name="T38" fmla="*/ 1197 w 1729"/>
                <a:gd name="T39" fmla="*/ 1352 h 1732"/>
                <a:gd name="T40" fmla="*/ 993 w 1729"/>
                <a:gd name="T41" fmla="*/ 637 h 1732"/>
                <a:gd name="T42" fmla="*/ 990 w 1729"/>
                <a:gd name="T43" fmla="*/ 585 h 1732"/>
                <a:gd name="T44" fmla="*/ 1006 w 1729"/>
                <a:gd name="T45" fmla="*/ 547 h 1732"/>
                <a:gd name="T46" fmla="*/ 1029 w 1729"/>
                <a:gd name="T47" fmla="*/ 524 h 1732"/>
                <a:gd name="T48" fmla="*/ 1134 w 1729"/>
                <a:gd name="T49" fmla="*/ 521 h 1732"/>
                <a:gd name="T50" fmla="*/ 615 w 1729"/>
                <a:gd name="T51" fmla="*/ 445 h 1732"/>
                <a:gd name="T52" fmla="*/ 631 w 1729"/>
                <a:gd name="T53" fmla="*/ 521 h 1732"/>
                <a:gd name="T54" fmla="*/ 669 w 1729"/>
                <a:gd name="T55" fmla="*/ 547 h 1732"/>
                <a:gd name="T56" fmla="*/ 696 w 1729"/>
                <a:gd name="T57" fmla="*/ 582 h 1732"/>
                <a:gd name="T58" fmla="*/ 752 w 1729"/>
                <a:gd name="T59" fmla="*/ 730 h 1732"/>
                <a:gd name="T60" fmla="*/ 666 w 1729"/>
                <a:gd name="T61" fmla="*/ 1354 h 1732"/>
                <a:gd name="T62" fmla="*/ 490 w 1729"/>
                <a:gd name="T63" fmla="*/ 577 h 1732"/>
                <a:gd name="T64" fmla="*/ 516 w 1729"/>
                <a:gd name="T65" fmla="*/ 530 h 1732"/>
                <a:gd name="T66" fmla="*/ 539 w 1729"/>
                <a:gd name="T67" fmla="*/ 521 h 1732"/>
                <a:gd name="T68" fmla="*/ 98 w 1729"/>
                <a:gd name="T69" fmla="*/ 445 h 1732"/>
                <a:gd name="T70" fmla="*/ 195 w 1729"/>
                <a:gd name="T71" fmla="*/ 569 h 1732"/>
                <a:gd name="T72" fmla="*/ 130 w 1729"/>
                <a:gd name="T73" fmla="*/ 523 h 1732"/>
                <a:gd name="T74" fmla="*/ 68 w 1729"/>
                <a:gd name="T75" fmla="*/ 521 h 1732"/>
                <a:gd name="T76" fmla="*/ 28 w 1729"/>
                <a:gd name="T77" fmla="*/ 641 h 1732"/>
                <a:gd name="T78" fmla="*/ 2 w 1729"/>
                <a:gd name="T79" fmla="*/ 819 h 1732"/>
                <a:gd name="T80" fmla="*/ 2 w 1729"/>
                <a:gd name="T81" fmla="*/ 930 h 1732"/>
                <a:gd name="T82" fmla="*/ 61 w 1729"/>
                <a:gd name="T83" fmla="*/ 1179 h 1732"/>
                <a:gd name="T84" fmla="*/ 185 w 1729"/>
                <a:gd name="T85" fmla="*/ 1394 h 1732"/>
                <a:gd name="T86" fmla="*/ 365 w 1729"/>
                <a:gd name="T87" fmla="*/ 1565 h 1732"/>
                <a:gd name="T88" fmla="*/ 529 w 1729"/>
                <a:gd name="T89" fmla="*/ 1655 h 1732"/>
                <a:gd name="T90" fmla="*/ 1609 w 1729"/>
                <a:gd name="T91" fmla="*/ 438 h 1732"/>
                <a:gd name="T92" fmla="*/ 1619 w 1729"/>
                <a:gd name="T93" fmla="*/ 531 h 1732"/>
                <a:gd name="T94" fmla="*/ 1600 w 1729"/>
                <a:gd name="T95" fmla="*/ 675 h 1732"/>
                <a:gd name="T96" fmla="*/ 1554 w 1729"/>
                <a:gd name="T97" fmla="*/ 822 h 1732"/>
                <a:gd name="T98" fmla="*/ 1295 w 1729"/>
                <a:gd name="T99" fmla="*/ 1480 h 1732"/>
                <a:gd name="T100" fmla="*/ 1275 w 1729"/>
                <a:gd name="T101" fmla="*/ 1630 h 1732"/>
                <a:gd name="T102" fmla="*/ 1471 w 1729"/>
                <a:gd name="T103" fmla="*/ 1486 h 1732"/>
                <a:gd name="T104" fmla="*/ 1619 w 1729"/>
                <a:gd name="T105" fmla="*/ 1295 h 1732"/>
                <a:gd name="T106" fmla="*/ 1708 w 1729"/>
                <a:gd name="T107" fmla="*/ 1064 h 1732"/>
                <a:gd name="T108" fmla="*/ 1729 w 1729"/>
                <a:gd name="T109" fmla="*/ 874 h 1732"/>
                <a:gd name="T110" fmla="*/ 1711 w 1729"/>
                <a:gd name="T111" fmla="*/ 700 h 1732"/>
                <a:gd name="T112" fmla="*/ 1636 w 1729"/>
                <a:gd name="T113" fmla="*/ 487 h 1732"/>
                <a:gd name="T114" fmla="*/ 882 w 1729"/>
                <a:gd name="T115" fmla="*/ 1168 h 1732"/>
                <a:gd name="T116" fmla="*/ 710 w 1729"/>
                <a:gd name="T117" fmla="*/ 1718 h 1732"/>
                <a:gd name="T118" fmla="*/ 865 w 1729"/>
                <a:gd name="T119" fmla="*/ 1732 h 1732"/>
                <a:gd name="T120" fmla="*/ 1024 w 1729"/>
                <a:gd name="T121" fmla="*/ 1718 h 1732"/>
                <a:gd name="T122" fmla="*/ 882 w 1729"/>
                <a:gd name="T123" fmla="*/ 116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9" h="1732">
                  <a:moveTo>
                    <a:pt x="98" y="445"/>
                  </a:moveTo>
                  <a:lnTo>
                    <a:pt x="127" y="395"/>
                  </a:lnTo>
                  <a:lnTo>
                    <a:pt x="193" y="304"/>
                  </a:lnTo>
                  <a:lnTo>
                    <a:pt x="273" y="222"/>
                  </a:lnTo>
                  <a:lnTo>
                    <a:pt x="362" y="151"/>
                  </a:lnTo>
                  <a:lnTo>
                    <a:pt x="461" y="94"/>
                  </a:lnTo>
                  <a:lnTo>
                    <a:pt x="568" y="49"/>
                  </a:lnTo>
                  <a:lnTo>
                    <a:pt x="683" y="17"/>
                  </a:lnTo>
                  <a:lnTo>
                    <a:pt x="803" y="1"/>
                  </a:lnTo>
                  <a:lnTo>
                    <a:pt x="865" y="0"/>
                  </a:lnTo>
                  <a:lnTo>
                    <a:pt x="905" y="0"/>
                  </a:lnTo>
                  <a:lnTo>
                    <a:pt x="984" y="9"/>
                  </a:lnTo>
                  <a:lnTo>
                    <a:pt x="1060" y="24"/>
                  </a:lnTo>
                  <a:lnTo>
                    <a:pt x="1135" y="48"/>
                  </a:lnTo>
                  <a:lnTo>
                    <a:pt x="1242" y="94"/>
                  </a:lnTo>
                  <a:lnTo>
                    <a:pt x="1371" y="174"/>
                  </a:lnTo>
                  <a:lnTo>
                    <a:pt x="1429" y="222"/>
                  </a:lnTo>
                  <a:lnTo>
                    <a:pt x="1396" y="217"/>
                  </a:lnTo>
                  <a:lnTo>
                    <a:pt x="1327" y="232"/>
                  </a:lnTo>
                  <a:lnTo>
                    <a:pt x="1291" y="251"/>
                  </a:lnTo>
                  <a:lnTo>
                    <a:pt x="1271" y="264"/>
                  </a:lnTo>
                  <a:lnTo>
                    <a:pt x="1236" y="297"/>
                  </a:lnTo>
                  <a:lnTo>
                    <a:pt x="1212" y="337"/>
                  </a:lnTo>
                  <a:lnTo>
                    <a:pt x="1196" y="383"/>
                  </a:lnTo>
                  <a:lnTo>
                    <a:pt x="1193" y="432"/>
                  </a:lnTo>
                  <a:lnTo>
                    <a:pt x="1201" y="481"/>
                  </a:lnTo>
                  <a:lnTo>
                    <a:pt x="1225" y="527"/>
                  </a:lnTo>
                  <a:lnTo>
                    <a:pt x="1262" y="567"/>
                  </a:lnTo>
                  <a:lnTo>
                    <a:pt x="1288" y="585"/>
                  </a:lnTo>
                  <a:lnTo>
                    <a:pt x="1304" y="596"/>
                  </a:lnTo>
                  <a:lnTo>
                    <a:pt x="1333" y="625"/>
                  </a:lnTo>
                  <a:lnTo>
                    <a:pt x="1367" y="677"/>
                  </a:lnTo>
                  <a:lnTo>
                    <a:pt x="1394" y="756"/>
                  </a:lnTo>
                  <a:lnTo>
                    <a:pt x="1407" y="835"/>
                  </a:lnTo>
                  <a:lnTo>
                    <a:pt x="1407" y="868"/>
                  </a:lnTo>
                  <a:lnTo>
                    <a:pt x="1405" y="887"/>
                  </a:lnTo>
                  <a:lnTo>
                    <a:pt x="1387" y="945"/>
                  </a:lnTo>
                  <a:lnTo>
                    <a:pt x="1340" y="1058"/>
                  </a:lnTo>
                  <a:lnTo>
                    <a:pt x="1223" y="1302"/>
                  </a:lnTo>
                  <a:lnTo>
                    <a:pt x="1197" y="1352"/>
                  </a:lnTo>
                  <a:lnTo>
                    <a:pt x="996" y="661"/>
                  </a:lnTo>
                  <a:lnTo>
                    <a:pt x="993" y="637"/>
                  </a:lnTo>
                  <a:lnTo>
                    <a:pt x="990" y="598"/>
                  </a:lnTo>
                  <a:lnTo>
                    <a:pt x="990" y="585"/>
                  </a:lnTo>
                  <a:lnTo>
                    <a:pt x="998" y="557"/>
                  </a:lnTo>
                  <a:lnTo>
                    <a:pt x="1006" y="547"/>
                  </a:lnTo>
                  <a:lnTo>
                    <a:pt x="1011" y="540"/>
                  </a:lnTo>
                  <a:lnTo>
                    <a:pt x="1029" y="524"/>
                  </a:lnTo>
                  <a:lnTo>
                    <a:pt x="1039" y="521"/>
                  </a:lnTo>
                  <a:lnTo>
                    <a:pt x="1134" y="521"/>
                  </a:lnTo>
                  <a:lnTo>
                    <a:pt x="1134" y="445"/>
                  </a:lnTo>
                  <a:lnTo>
                    <a:pt x="615" y="445"/>
                  </a:lnTo>
                  <a:lnTo>
                    <a:pt x="615" y="521"/>
                  </a:lnTo>
                  <a:lnTo>
                    <a:pt x="631" y="521"/>
                  </a:lnTo>
                  <a:lnTo>
                    <a:pt x="644" y="524"/>
                  </a:lnTo>
                  <a:lnTo>
                    <a:pt x="669" y="547"/>
                  </a:lnTo>
                  <a:lnTo>
                    <a:pt x="682" y="560"/>
                  </a:lnTo>
                  <a:lnTo>
                    <a:pt x="696" y="582"/>
                  </a:lnTo>
                  <a:lnTo>
                    <a:pt x="732" y="673"/>
                  </a:lnTo>
                  <a:lnTo>
                    <a:pt x="752" y="730"/>
                  </a:lnTo>
                  <a:lnTo>
                    <a:pt x="828" y="978"/>
                  </a:lnTo>
                  <a:lnTo>
                    <a:pt x="666" y="1354"/>
                  </a:lnTo>
                  <a:lnTo>
                    <a:pt x="487" y="603"/>
                  </a:lnTo>
                  <a:lnTo>
                    <a:pt x="490" y="577"/>
                  </a:lnTo>
                  <a:lnTo>
                    <a:pt x="503" y="543"/>
                  </a:lnTo>
                  <a:lnTo>
                    <a:pt x="516" y="530"/>
                  </a:lnTo>
                  <a:lnTo>
                    <a:pt x="533" y="521"/>
                  </a:lnTo>
                  <a:lnTo>
                    <a:pt x="539" y="521"/>
                  </a:lnTo>
                  <a:lnTo>
                    <a:pt x="539" y="445"/>
                  </a:lnTo>
                  <a:lnTo>
                    <a:pt x="98" y="445"/>
                  </a:lnTo>
                  <a:close/>
                  <a:moveTo>
                    <a:pt x="201" y="575"/>
                  </a:moveTo>
                  <a:lnTo>
                    <a:pt x="195" y="569"/>
                  </a:lnTo>
                  <a:lnTo>
                    <a:pt x="160" y="539"/>
                  </a:lnTo>
                  <a:lnTo>
                    <a:pt x="130" y="523"/>
                  </a:lnTo>
                  <a:lnTo>
                    <a:pt x="114" y="521"/>
                  </a:lnTo>
                  <a:lnTo>
                    <a:pt x="68" y="521"/>
                  </a:lnTo>
                  <a:lnTo>
                    <a:pt x="52" y="559"/>
                  </a:lnTo>
                  <a:lnTo>
                    <a:pt x="28" y="641"/>
                  </a:lnTo>
                  <a:lnTo>
                    <a:pt x="11" y="729"/>
                  </a:lnTo>
                  <a:lnTo>
                    <a:pt x="2" y="819"/>
                  </a:lnTo>
                  <a:lnTo>
                    <a:pt x="0" y="864"/>
                  </a:lnTo>
                  <a:lnTo>
                    <a:pt x="2" y="930"/>
                  </a:lnTo>
                  <a:lnTo>
                    <a:pt x="22" y="1058"/>
                  </a:lnTo>
                  <a:lnTo>
                    <a:pt x="61" y="1179"/>
                  </a:lnTo>
                  <a:lnTo>
                    <a:pt x="114" y="1292"/>
                  </a:lnTo>
                  <a:lnTo>
                    <a:pt x="185" y="1394"/>
                  </a:lnTo>
                  <a:lnTo>
                    <a:pt x="268" y="1486"/>
                  </a:lnTo>
                  <a:lnTo>
                    <a:pt x="365" y="1565"/>
                  </a:lnTo>
                  <a:lnTo>
                    <a:pt x="471" y="1629"/>
                  </a:lnTo>
                  <a:lnTo>
                    <a:pt x="529" y="1655"/>
                  </a:lnTo>
                  <a:lnTo>
                    <a:pt x="201" y="575"/>
                  </a:lnTo>
                  <a:close/>
                  <a:moveTo>
                    <a:pt x="1609" y="438"/>
                  </a:moveTo>
                  <a:lnTo>
                    <a:pt x="1613" y="468"/>
                  </a:lnTo>
                  <a:lnTo>
                    <a:pt x="1619" y="531"/>
                  </a:lnTo>
                  <a:lnTo>
                    <a:pt x="1615" y="602"/>
                  </a:lnTo>
                  <a:lnTo>
                    <a:pt x="1600" y="675"/>
                  </a:lnTo>
                  <a:lnTo>
                    <a:pt x="1589" y="714"/>
                  </a:lnTo>
                  <a:lnTo>
                    <a:pt x="1554" y="822"/>
                  </a:lnTo>
                  <a:lnTo>
                    <a:pt x="1458" y="1082"/>
                  </a:lnTo>
                  <a:lnTo>
                    <a:pt x="1295" y="1480"/>
                  </a:lnTo>
                  <a:lnTo>
                    <a:pt x="1219" y="1656"/>
                  </a:lnTo>
                  <a:lnTo>
                    <a:pt x="1275" y="1630"/>
                  </a:lnTo>
                  <a:lnTo>
                    <a:pt x="1379" y="1565"/>
                  </a:lnTo>
                  <a:lnTo>
                    <a:pt x="1471" y="1486"/>
                  </a:lnTo>
                  <a:lnTo>
                    <a:pt x="1551" y="1395"/>
                  </a:lnTo>
                  <a:lnTo>
                    <a:pt x="1619" y="1295"/>
                  </a:lnTo>
                  <a:lnTo>
                    <a:pt x="1672" y="1184"/>
                  </a:lnTo>
                  <a:lnTo>
                    <a:pt x="1708" y="1064"/>
                  </a:lnTo>
                  <a:lnTo>
                    <a:pt x="1727" y="939"/>
                  </a:lnTo>
                  <a:lnTo>
                    <a:pt x="1729" y="874"/>
                  </a:lnTo>
                  <a:lnTo>
                    <a:pt x="1727" y="815"/>
                  </a:lnTo>
                  <a:lnTo>
                    <a:pt x="1711" y="700"/>
                  </a:lnTo>
                  <a:lnTo>
                    <a:pt x="1681" y="590"/>
                  </a:lnTo>
                  <a:lnTo>
                    <a:pt x="1636" y="487"/>
                  </a:lnTo>
                  <a:lnTo>
                    <a:pt x="1609" y="438"/>
                  </a:lnTo>
                  <a:close/>
                  <a:moveTo>
                    <a:pt x="882" y="1168"/>
                  </a:moveTo>
                  <a:lnTo>
                    <a:pt x="661" y="1708"/>
                  </a:lnTo>
                  <a:lnTo>
                    <a:pt x="710" y="1718"/>
                  </a:lnTo>
                  <a:lnTo>
                    <a:pt x="813" y="1731"/>
                  </a:lnTo>
                  <a:lnTo>
                    <a:pt x="865" y="1732"/>
                  </a:lnTo>
                  <a:lnTo>
                    <a:pt x="919" y="1731"/>
                  </a:lnTo>
                  <a:lnTo>
                    <a:pt x="1024" y="1718"/>
                  </a:lnTo>
                  <a:lnTo>
                    <a:pt x="1075" y="1707"/>
                  </a:lnTo>
                  <a:lnTo>
                    <a:pt x="882" y="11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48478" y="1516291"/>
            <a:ext cx="1503048" cy="4781756"/>
            <a:chOff x="8548478" y="1516291"/>
            <a:chExt cx="1503048" cy="4781756"/>
          </a:xfrm>
        </p:grpSpPr>
        <p:sp>
          <p:nvSpPr>
            <p:cNvPr id="9" name="Parallelogram 21"/>
            <p:cNvSpPr/>
            <p:nvPr/>
          </p:nvSpPr>
          <p:spPr>
            <a:xfrm rot="16200000" flipH="1">
              <a:off x="6909124" y="3155645"/>
              <a:ext cx="4781756" cy="1503048"/>
            </a:xfrm>
            <a:custGeom>
              <a:avLst/>
              <a:gdLst>
                <a:gd name="connsiteX0" fmla="*/ 0 w 4710896"/>
                <a:gd name="connsiteY0" fmla="*/ 1444146 h 1444146"/>
                <a:gd name="connsiteX1" fmla="*/ 1057360 w 4710896"/>
                <a:gd name="connsiteY1" fmla="*/ 0 h 1444146"/>
                <a:gd name="connsiteX2" fmla="*/ 4710896 w 4710896"/>
                <a:gd name="connsiteY2" fmla="*/ 0 h 1444146"/>
                <a:gd name="connsiteX3" fmla="*/ 3653536 w 4710896"/>
                <a:gd name="connsiteY3" fmla="*/ 1444146 h 1444146"/>
                <a:gd name="connsiteX4" fmla="*/ 0 w 4710896"/>
                <a:gd name="connsiteY4" fmla="*/ 1444146 h 1444146"/>
                <a:gd name="connsiteX0" fmla="*/ 0 w 4710896"/>
                <a:gd name="connsiteY0" fmla="*/ 1444146 h 1444146"/>
                <a:gd name="connsiteX1" fmla="*/ 534749 w 4710896"/>
                <a:gd name="connsiteY1" fmla="*/ 709186 h 1444146"/>
                <a:gd name="connsiteX2" fmla="*/ 1057360 w 4710896"/>
                <a:gd name="connsiteY2" fmla="*/ 0 h 1444146"/>
                <a:gd name="connsiteX3" fmla="*/ 4710896 w 4710896"/>
                <a:gd name="connsiteY3" fmla="*/ 0 h 1444146"/>
                <a:gd name="connsiteX4" fmla="*/ 3653536 w 4710896"/>
                <a:gd name="connsiteY4" fmla="*/ 1444146 h 1444146"/>
                <a:gd name="connsiteX5" fmla="*/ 0 w 4710896"/>
                <a:gd name="connsiteY5" fmla="*/ 1444146 h 1444146"/>
                <a:gd name="connsiteX0" fmla="*/ 0 w 4710896"/>
                <a:gd name="connsiteY0" fmla="*/ 1489865 h 1489865"/>
                <a:gd name="connsiteX1" fmla="*/ 534749 w 4710896"/>
                <a:gd name="connsiteY1" fmla="*/ 754905 h 1489865"/>
                <a:gd name="connsiteX2" fmla="*/ 631269 w 4710896"/>
                <a:gd name="connsiteY2" fmla="*/ 0 h 1489865"/>
                <a:gd name="connsiteX3" fmla="*/ 4710896 w 4710896"/>
                <a:gd name="connsiteY3" fmla="*/ 45719 h 1489865"/>
                <a:gd name="connsiteX4" fmla="*/ 3653536 w 4710896"/>
                <a:gd name="connsiteY4" fmla="*/ 1489865 h 1489865"/>
                <a:gd name="connsiteX5" fmla="*/ 0 w 4710896"/>
                <a:gd name="connsiteY5" fmla="*/ 1489865 h 1489865"/>
                <a:gd name="connsiteX0" fmla="*/ 0 w 4710896"/>
                <a:gd name="connsiteY0" fmla="*/ 1489865 h 1489865"/>
                <a:gd name="connsiteX1" fmla="*/ 45719 w 4710896"/>
                <a:gd name="connsiteY1" fmla="*/ 709189 h 1489865"/>
                <a:gd name="connsiteX2" fmla="*/ 631269 w 4710896"/>
                <a:gd name="connsiteY2" fmla="*/ 0 h 1489865"/>
                <a:gd name="connsiteX3" fmla="*/ 4710896 w 4710896"/>
                <a:gd name="connsiteY3" fmla="*/ 45719 h 1489865"/>
                <a:gd name="connsiteX4" fmla="*/ 3653536 w 4710896"/>
                <a:gd name="connsiteY4" fmla="*/ 1489865 h 1489865"/>
                <a:gd name="connsiteX5" fmla="*/ 0 w 4710896"/>
                <a:gd name="connsiteY5" fmla="*/ 1489865 h 1489865"/>
                <a:gd name="connsiteX0" fmla="*/ 621110 w 4665177"/>
                <a:gd name="connsiteY0" fmla="*/ 1488969 h 1489865"/>
                <a:gd name="connsiteX1" fmla="*/ 0 w 4665177"/>
                <a:gd name="connsiteY1" fmla="*/ 709189 h 1489865"/>
                <a:gd name="connsiteX2" fmla="*/ 585550 w 4665177"/>
                <a:gd name="connsiteY2" fmla="*/ 0 h 1489865"/>
                <a:gd name="connsiteX3" fmla="*/ 4665177 w 4665177"/>
                <a:gd name="connsiteY3" fmla="*/ 45719 h 1489865"/>
                <a:gd name="connsiteX4" fmla="*/ 3607817 w 4665177"/>
                <a:gd name="connsiteY4" fmla="*/ 1489865 h 1489865"/>
                <a:gd name="connsiteX5" fmla="*/ 621110 w 4665177"/>
                <a:gd name="connsiteY5" fmla="*/ 1488969 h 1489865"/>
                <a:gd name="connsiteX0" fmla="*/ 593170 w 4665177"/>
                <a:gd name="connsiteY0" fmla="*/ 1486429 h 1489865"/>
                <a:gd name="connsiteX1" fmla="*/ 0 w 4665177"/>
                <a:gd name="connsiteY1" fmla="*/ 709189 h 1489865"/>
                <a:gd name="connsiteX2" fmla="*/ 585550 w 4665177"/>
                <a:gd name="connsiteY2" fmla="*/ 0 h 1489865"/>
                <a:gd name="connsiteX3" fmla="*/ 4665177 w 4665177"/>
                <a:gd name="connsiteY3" fmla="*/ 45719 h 1489865"/>
                <a:gd name="connsiteX4" fmla="*/ 3607817 w 4665177"/>
                <a:gd name="connsiteY4" fmla="*/ 1489865 h 1489865"/>
                <a:gd name="connsiteX5" fmla="*/ 593170 w 4665177"/>
                <a:gd name="connsiteY5" fmla="*/ 1486429 h 1489865"/>
                <a:gd name="connsiteX0" fmla="*/ 595075 w 4667082"/>
                <a:gd name="connsiteY0" fmla="*/ 1486429 h 1489865"/>
                <a:gd name="connsiteX1" fmla="*/ 0 w 4667082"/>
                <a:gd name="connsiteY1" fmla="*/ 743479 h 1489865"/>
                <a:gd name="connsiteX2" fmla="*/ 587455 w 4667082"/>
                <a:gd name="connsiteY2" fmla="*/ 0 h 1489865"/>
                <a:gd name="connsiteX3" fmla="*/ 4667082 w 4667082"/>
                <a:gd name="connsiteY3" fmla="*/ 45719 h 1489865"/>
                <a:gd name="connsiteX4" fmla="*/ 3609722 w 4667082"/>
                <a:gd name="connsiteY4" fmla="*/ 1489865 h 1489865"/>
                <a:gd name="connsiteX5" fmla="*/ 595075 w 4667082"/>
                <a:gd name="connsiteY5" fmla="*/ 1486429 h 1489865"/>
                <a:gd name="connsiteX0" fmla="*/ 595075 w 4667082"/>
                <a:gd name="connsiteY0" fmla="*/ 1474996 h 1478432"/>
                <a:gd name="connsiteX1" fmla="*/ 0 w 4667082"/>
                <a:gd name="connsiteY1" fmla="*/ 732046 h 1478432"/>
                <a:gd name="connsiteX2" fmla="*/ 579835 w 4667082"/>
                <a:gd name="connsiteY2" fmla="*/ 0 h 1478432"/>
                <a:gd name="connsiteX3" fmla="*/ 4667082 w 4667082"/>
                <a:gd name="connsiteY3" fmla="*/ 34286 h 1478432"/>
                <a:gd name="connsiteX4" fmla="*/ 3609722 w 4667082"/>
                <a:gd name="connsiteY4" fmla="*/ 1478432 h 1478432"/>
                <a:gd name="connsiteX5" fmla="*/ 595075 w 4667082"/>
                <a:gd name="connsiteY5" fmla="*/ 1474996 h 1478432"/>
                <a:gd name="connsiteX0" fmla="*/ 595075 w 4667082"/>
                <a:gd name="connsiteY0" fmla="*/ 1463566 h 1467002"/>
                <a:gd name="connsiteX1" fmla="*/ 0 w 4667082"/>
                <a:gd name="connsiteY1" fmla="*/ 720616 h 1467002"/>
                <a:gd name="connsiteX2" fmla="*/ 587455 w 4667082"/>
                <a:gd name="connsiteY2" fmla="*/ 0 h 1467002"/>
                <a:gd name="connsiteX3" fmla="*/ 4667082 w 4667082"/>
                <a:gd name="connsiteY3" fmla="*/ 22856 h 1467002"/>
                <a:gd name="connsiteX4" fmla="*/ 3609722 w 4667082"/>
                <a:gd name="connsiteY4" fmla="*/ 1467002 h 1467002"/>
                <a:gd name="connsiteX5" fmla="*/ 595075 w 4667082"/>
                <a:gd name="connsiteY5" fmla="*/ 1463566 h 146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082" h="1467002">
                  <a:moveTo>
                    <a:pt x="595075" y="1463566"/>
                  </a:moveTo>
                  <a:lnTo>
                    <a:pt x="0" y="720616"/>
                  </a:lnTo>
                  <a:lnTo>
                    <a:pt x="587455" y="0"/>
                  </a:lnTo>
                  <a:lnTo>
                    <a:pt x="4667082" y="22856"/>
                  </a:lnTo>
                  <a:lnTo>
                    <a:pt x="3609722" y="1467002"/>
                  </a:lnTo>
                  <a:lnTo>
                    <a:pt x="595075" y="1463566"/>
                  </a:lnTo>
                  <a:close/>
                </a:path>
              </a:pathLst>
            </a:custGeom>
            <a:solidFill>
              <a:srgbClr val="FCB7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742340" y="3789047"/>
              <a:ext cx="118136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r-Latn-RS" sz="1600" b="1" spc="120">
                  <a:solidFill>
                    <a:srgbClr val="FFD287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Платформе за учење – Moodle</a:t>
              </a:r>
            </a:p>
          </p:txBody>
        </p:sp>
        <p:sp>
          <p:nvSpPr>
            <p:cNvPr id="52" name="Freeform 17"/>
            <p:cNvSpPr>
              <a:spLocks noChangeAspect="1" noEditPoints="1"/>
            </p:cNvSpPr>
            <p:nvPr/>
          </p:nvSpPr>
          <p:spPr bwMode="auto">
            <a:xfrm>
              <a:off x="8973022" y="2690578"/>
              <a:ext cx="720000" cy="511273"/>
            </a:xfrm>
            <a:custGeom>
              <a:avLst/>
              <a:gdLst>
                <a:gd name="T0" fmla="*/ 538 w 922"/>
                <a:gd name="T1" fmla="*/ 0 h 653"/>
                <a:gd name="T2" fmla="*/ 231 w 922"/>
                <a:gd name="T3" fmla="*/ 39 h 653"/>
                <a:gd name="T4" fmla="*/ 0 w 922"/>
                <a:gd name="T5" fmla="*/ 192 h 653"/>
                <a:gd name="T6" fmla="*/ 39 w 922"/>
                <a:gd name="T7" fmla="*/ 192 h 653"/>
                <a:gd name="T8" fmla="*/ 39 w 922"/>
                <a:gd name="T9" fmla="*/ 577 h 653"/>
                <a:gd name="T10" fmla="*/ 76 w 922"/>
                <a:gd name="T11" fmla="*/ 577 h 653"/>
                <a:gd name="T12" fmla="*/ 76 w 922"/>
                <a:gd name="T13" fmla="*/ 192 h 653"/>
                <a:gd name="T14" fmla="*/ 154 w 922"/>
                <a:gd name="T15" fmla="*/ 192 h 653"/>
                <a:gd name="T16" fmla="*/ 154 w 922"/>
                <a:gd name="T17" fmla="*/ 196 h 653"/>
                <a:gd name="T18" fmla="*/ 154 w 922"/>
                <a:gd name="T19" fmla="*/ 199 h 653"/>
                <a:gd name="T20" fmla="*/ 160 w 922"/>
                <a:gd name="T21" fmla="*/ 261 h 653"/>
                <a:gd name="T22" fmla="*/ 166 w 922"/>
                <a:gd name="T23" fmla="*/ 277 h 653"/>
                <a:gd name="T24" fmla="*/ 337 w 922"/>
                <a:gd name="T25" fmla="*/ 317 h 653"/>
                <a:gd name="T26" fmla="*/ 461 w 922"/>
                <a:gd name="T27" fmla="*/ 176 h 653"/>
                <a:gd name="T28" fmla="*/ 455 w 922"/>
                <a:gd name="T29" fmla="*/ 153 h 653"/>
                <a:gd name="T30" fmla="*/ 425 w 922"/>
                <a:gd name="T31" fmla="*/ 95 h 653"/>
                <a:gd name="T32" fmla="*/ 538 w 922"/>
                <a:gd name="T33" fmla="*/ 0 h 653"/>
                <a:gd name="T34" fmla="*/ 711 w 922"/>
                <a:gd name="T35" fmla="*/ 155 h 653"/>
                <a:gd name="T36" fmla="*/ 689 w 922"/>
                <a:gd name="T37" fmla="*/ 155 h 653"/>
                <a:gd name="T38" fmla="*/ 646 w 922"/>
                <a:gd name="T39" fmla="*/ 165 h 653"/>
                <a:gd name="T40" fmla="*/ 607 w 922"/>
                <a:gd name="T41" fmla="*/ 182 h 653"/>
                <a:gd name="T42" fmla="*/ 572 w 922"/>
                <a:gd name="T43" fmla="*/ 206 h 653"/>
                <a:gd name="T44" fmla="*/ 558 w 922"/>
                <a:gd name="T45" fmla="*/ 221 h 653"/>
                <a:gd name="T46" fmla="*/ 542 w 922"/>
                <a:gd name="T47" fmla="*/ 205 h 653"/>
                <a:gd name="T48" fmla="*/ 525 w 922"/>
                <a:gd name="T49" fmla="*/ 192 h 653"/>
                <a:gd name="T50" fmla="*/ 447 w 922"/>
                <a:gd name="T51" fmla="*/ 280 h 653"/>
                <a:gd name="T52" fmla="*/ 470 w 922"/>
                <a:gd name="T53" fmla="*/ 294 h 653"/>
                <a:gd name="T54" fmla="*/ 491 w 922"/>
                <a:gd name="T55" fmla="*/ 326 h 653"/>
                <a:gd name="T56" fmla="*/ 499 w 922"/>
                <a:gd name="T57" fmla="*/ 352 h 653"/>
                <a:gd name="T58" fmla="*/ 500 w 922"/>
                <a:gd name="T59" fmla="*/ 365 h 653"/>
                <a:gd name="T60" fmla="*/ 500 w 922"/>
                <a:gd name="T61" fmla="*/ 653 h 653"/>
                <a:gd name="T62" fmla="*/ 615 w 922"/>
                <a:gd name="T63" fmla="*/ 653 h 653"/>
                <a:gd name="T64" fmla="*/ 615 w 922"/>
                <a:gd name="T65" fmla="*/ 365 h 653"/>
                <a:gd name="T66" fmla="*/ 617 w 922"/>
                <a:gd name="T67" fmla="*/ 346 h 653"/>
                <a:gd name="T68" fmla="*/ 631 w 922"/>
                <a:gd name="T69" fmla="*/ 312 h 653"/>
                <a:gd name="T70" fmla="*/ 657 w 922"/>
                <a:gd name="T71" fmla="*/ 286 h 653"/>
                <a:gd name="T72" fmla="*/ 692 w 922"/>
                <a:gd name="T73" fmla="*/ 271 h 653"/>
                <a:gd name="T74" fmla="*/ 711 w 922"/>
                <a:gd name="T75" fmla="*/ 270 h 653"/>
                <a:gd name="T76" fmla="*/ 731 w 922"/>
                <a:gd name="T77" fmla="*/ 271 h 653"/>
                <a:gd name="T78" fmla="*/ 765 w 922"/>
                <a:gd name="T79" fmla="*/ 286 h 653"/>
                <a:gd name="T80" fmla="*/ 791 w 922"/>
                <a:gd name="T81" fmla="*/ 312 h 653"/>
                <a:gd name="T82" fmla="*/ 806 w 922"/>
                <a:gd name="T83" fmla="*/ 346 h 653"/>
                <a:gd name="T84" fmla="*/ 807 w 922"/>
                <a:gd name="T85" fmla="*/ 365 h 653"/>
                <a:gd name="T86" fmla="*/ 807 w 922"/>
                <a:gd name="T87" fmla="*/ 653 h 653"/>
                <a:gd name="T88" fmla="*/ 922 w 922"/>
                <a:gd name="T89" fmla="*/ 653 h 653"/>
                <a:gd name="T90" fmla="*/ 922 w 922"/>
                <a:gd name="T91" fmla="*/ 365 h 653"/>
                <a:gd name="T92" fmla="*/ 921 w 922"/>
                <a:gd name="T93" fmla="*/ 343 h 653"/>
                <a:gd name="T94" fmla="*/ 914 w 922"/>
                <a:gd name="T95" fmla="*/ 303 h 653"/>
                <a:gd name="T96" fmla="*/ 896 w 922"/>
                <a:gd name="T97" fmla="*/ 266 h 653"/>
                <a:gd name="T98" fmla="*/ 875 w 922"/>
                <a:gd name="T99" fmla="*/ 231 h 653"/>
                <a:gd name="T100" fmla="*/ 846 w 922"/>
                <a:gd name="T101" fmla="*/ 202 h 653"/>
                <a:gd name="T102" fmla="*/ 811 w 922"/>
                <a:gd name="T103" fmla="*/ 179 h 653"/>
                <a:gd name="T104" fmla="*/ 774 w 922"/>
                <a:gd name="T105" fmla="*/ 163 h 653"/>
                <a:gd name="T106" fmla="*/ 732 w 922"/>
                <a:gd name="T107" fmla="*/ 155 h 653"/>
                <a:gd name="T108" fmla="*/ 711 w 922"/>
                <a:gd name="T109" fmla="*/ 155 h 653"/>
                <a:gd name="T110" fmla="*/ 193 w 922"/>
                <a:gd name="T111" fmla="*/ 343 h 653"/>
                <a:gd name="T112" fmla="*/ 192 w 922"/>
                <a:gd name="T113" fmla="*/ 353 h 653"/>
                <a:gd name="T114" fmla="*/ 192 w 922"/>
                <a:gd name="T115" fmla="*/ 365 h 653"/>
                <a:gd name="T116" fmla="*/ 192 w 922"/>
                <a:gd name="T117" fmla="*/ 653 h 653"/>
                <a:gd name="T118" fmla="*/ 307 w 922"/>
                <a:gd name="T119" fmla="*/ 653 h 653"/>
                <a:gd name="T120" fmla="*/ 307 w 922"/>
                <a:gd name="T121" fmla="*/ 371 h 653"/>
                <a:gd name="T122" fmla="*/ 193 w 922"/>
                <a:gd name="T123" fmla="*/ 34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2" h="653">
                  <a:moveTo>
                    <a:pt x="538" y="0"/>
                  </a:moveTo>
                  <a:lnTo>
                    <a:pt x="231" y="39"/>
                  </a:lnTo>
                  <a:lnTo>
                    <a:pt x="0" y="192"/>
                  </a:lnTo>
                  <a:lnTo>
                    <a:pt x="39" y="192"/>
                  </a:lnTo>
                  <a:lnTo>
                    <a:pt x="39" y="577"/>
                  </a:lnTo>
                  <a:lnTo>
                    <a:pt x="76" y="577"/>
                  </a:lnTo>
                  <a:lnTo>
                    <a:pt x="76" y="192"/>
                  </a:lnTo>
                  <a:lnTo>
                    <a:pt x="154" y="192"/>
                  </a:lnTo>
                  <a:lnTo>
                    <a:pt x="154" y="196"/>
                  </a:lnTo>
                  <a:lnTo>
                    <a:pt x="154" y="199"/>
                  </a:lnTo>
                  <a:lnTo>
                    <a:pt x="160" y="261"/>
                  </a:lnTo>
                  <a:lnTo>
                    <a:pt x="166" y="277"/>
                  </a:lnTo>
                  <a:lnTo>
                    <a:pt x="337" y="317"/>
                  </a:lnTo>
                  <a:lnTo>
                    <a:pt x="461" y="176"/>
                  </a:lnTo>
                  <a:lnTo>
                    <a:pt x="455" y="153"/>
                  </a:lnTo>
                  <a:lnTo>
                    <a:pt x="425" y="95"/>
                  </a:lnTo>
                  <a:lnTo>
                    <a:pt x="538" y="0"/>
                  </a:lnTo>
                  <a:close/>
                  <a:moveTo>
                    <a:pt x="711" y="155"/>
                  </a:moveTo>
                  <a:lnTo>
                    <a:pt x="689" y="155"/>
                  </a:lnTo>
                  <a:lnTo>
                    <a:pt x="646" y="165"/>
                  </a:lnTo>
                  <a:lnTo>
                    <a:pt x="607" y="182"/>
                  </a:lnTo>
                  <a:lnTo>
                    <a:pt x="572" y="206"/>
                  </a:lnTo>
                  <a:lnTo>
                    <a:pt x="558" y="221"/>
                  </a:lnTo>
                  <a:lnTo>
                    <a:pt x="542" y="205"/>
                  </a:lnTo>
                  <a:lnTo>
                    <a:pt x="525" y="192"/>
                  </a:lnTo>
                  <a:lnTo>
                    <a:pt x="447" y="280"/>
                  </a:lnTo>
                  <a:lnTo>
                    <a:pt x="470" y="294"/>
                  </a:lnTo>
                  <a:lnTo>
                    <a:pt x="491" y="326"/>
                  </a:lnTo>
                  <a:lnTo>
                    <a:pt x="499" y="352"/>
                  </a:lnTo>
                  <a:lnTo>
                    <a:pt x="500" y="365"/>
                  </a:lnTo>
                  <a:lnTo>
                    <a:pt x="500" y="653"/>
                  </a:lnTo>
                  <a:lnTo>
                    <a:pt x="615" y="653"/>
                  </a:lnTo>
                  <a:lnTo>
                    <a:pt x="615" y="365"/>
                  </a:lnTo>
                  <a:lnTo>
                    <a:pt x="617" y="346"/>
                  </a:lnTo>
                  <a:lnTo>
                    <a:pt x="631" y="312"/>
                  </a:lnTo>
                  <a:lnTo>
                    <a:pt x="657" y="286"/>
                  </a:lnTo>
                  <a:lnTo>
                    <a:pt x="692" y="271"/>
                  </a:lnTo>
                  <a:lnTo>
                    <a:pt x="711" y="270"/>
                  </a:lnTo>
                  <a:lnTo>
                    <a:pt x="731" y="271"/>
                  </a:lnTo>
                  <a:lnTo>
                    <a:pt x="765" y="286"/>
                  </a:lnTo>
                  <a:lnTo>
                    <a:pt x="791" y="312"/>
                  </a:lnTo>
                  <a:lnTo>
                    <a:pt x="806" y="346"/>
                  </a:lnTo>
                  <a:lnTo>
                    <a:pt x="807" y="365"/>
                  </a:lnTo>
                  <a:lnTo>
                    <a:pt x="807" y="653"/>
                  </a:lnTo>
                  <a:lnTo>
                    <a:pt x="922" y="653"/>
                  </a:lnTo>
                  <a:lnTo>
                    <a:pt x="922" y="365"/>
                  </a:lnTo>
                  <a:lnTo>
                    <a:pt x="921" y="343"/>
                  </a:lnTo>
                  <a:lnTo>
                    <a:pt x="914" y="303"/>
                  </a:lnTo>
                  <a:lnTo>
                    <a:pt x="896" y="266"/>
                  </a:lnTo>
                  <a:lnTo>
                    <a:pt x="875" y="231"/>
                  </a:lnTo>
                  <a:lnTo>
                    <a:pt x="846" y="202"/>
                  </a:lnTo>
                  <a:lnTo>
                    <a:pt x="811" y="179"/>
                  </a:lnTo>
                  <a:lnTo>
                    <a:pt x="774" y="163"/>
                  </a:lnTo>
                  <a:lnTo>
                    <a:pt x="732" y="155"/>
                  </a:lnTo>
                  <a:lnTo>
                    <a:pt x="711" y="155"/>
                  </a:lnTo>
                  <a:close/>
                  <a:moveTo>
                    <a:pt x="193" y="343"/>
                  </a:moveTo>
                  <a:lnTo>
                    <a:pt x="192" y="353"/>
                  </a:lnTo>
                  <a:lnTo>
                    <a:pt x="192" y="365"/>
                  </a:lnTo>
                  <a:lnTo>
                    <a:pt x="192" y="653"/>
                  </a:lnTo>
                  <a:lnTo>
                    <a:pt x="307" y="653"/>
                  </a:lnTo>
                  <a:lnTo>
                    <a:pt x="307" y="371"/>
                  </a:lnTo>
                  <a:lnTo>
                    <a:pt x="193" y="3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327017" y="4549614"/>
            <a:ext cx="1518759" cy="1142207"/>
          </a:xfrm>
          <a:custGeom>
            <a:avLst/>
            <a:gdLst>
              <a:gd name="T0" fmla="*/ 195 w 726"/>
              <a:gd name="T1" fmla="*/ 431 h 546"/>
              <a:gd name="T2" fmla="*/ 162 w 726"/>
              <a:gd name="T3" fmla="*/ 460 h 546"/>
              <a:gd name="T4" fmla="*/ 122 w 726"/>
              <a:gd name="T5" fmla="*/ 496 h 546"/>
              <a:gd name="T6" fmla="*/ 89 w 726"/>
              <a:gd name="T7" fmla="*/ 516 h 546"/>
              <a:gd name="T8" fmla="*/ 51 w 726"/>
              <a:gd name="T9" fmla="*/ 526 h 546"/>
              <a:gd name="T10" fmla="*/ 1 w 726"/>
              <a:gd name="T11" fmla="*/ 497 h 546"/>
              <a:gd name="T12" fmla="*/ 8 w 726"/>
              <a:gd name="T13" fmla="*/ 404 h 546"/>
              <a:gd name="T14" fmla="*/ 34 w 726"/>
              <a:gd name="T15" fmla="*/ 285 h 546"/>
              <a:gd name="T16" fmla="*/ 20 w 726"/>
              <a:gd name="T17" fmla="*/ 153 h 546"/>
              <a:gd name="T18" fmla="*/ 46 w 726"/>
              <a:gd name="T19" fmla="*/ 173 h 546"/>
              <a:gd name="T20" fmla="*/ 66 w 726"/>
              <a:gd name="T21" fmla="*/ 149 h 546"/>
              <a:gd name="T22" fmla="*/ 83 w 726"/>
              <a:gd name="T23" fmla="*/ 102 h 546"/>
              <a:gd name="T24" fmla="*/ 95 w 726"/>
              <a:gd name="T25" fmla="*/ 173 h 546"/>
              <a:gd name="T26" fmla="*/ 114 w 726"/>
              <a:gd name="T27" fmla="*/ 194 h 546"/>
              <a:gd name="T28" fmla="*/ 162 w 726"/>
              <a:gd name="T29" fmla="*/ 191 h 546"/>
              <a:gd name="T30" fmla="*/ 101 w 726"/>
              <a:gd name="T31" fmla="*/ 271 h 546"/>
              <a:gd name="T32" fmla="*/ 87 w 726"/>
              <a:gd name="T33" fmla="*/ 387 h 546"/>
              <a:gd name="T34" fmla="*/ 117 w 726"/>
              <a:gd name="T35" fmla="*/ 363 h 546"/>
              <a:gd name="T36" fmla="*/ 148 w 726"/>
              <a:gd name="T37" fmla="*/ 319 h 546"/>
              <a:gd name="T38" fmla="*/ 244 w 726"/>
              <a:gd name="T39" fmla="*/ 255 h 546"/>
              <a:gd name="T40" fmla="*/ 265 w 726"/>
              <a:gd name="T41" fmla="*/ 249 h 546"/>
              <a:gd name="T42" fmla="*/ 255 w 726"/>
              <a:gd name="T43" fmla="*/ 194 h 546"/>
              <a:gd name="T44" fmla="*/ 260 w 726"/>
              <a:gd name="T45" fmla="*/ 152 h 546"/>
              <a:gd name="T46" fmla="*/ 268 w 726"/>
              <a:gd name="T47" fmla="*/ 106 h 546"/>
              <a:gd name="T48" fmla="*/ 291 w 726"/>
              <a:gd name="T49" fmla="*/ 41 h 546"/>
              <a:gd name="T50" fmla="*/ 352 w 726"/>
              <a:gd name="T51" fmla="*/ 5 h 546"/>
              <a:gd name="T52" fmla="*/ 385 w 726"/>
              <a:gd name="T53" fmla="*/ 3 h 546"/>
              <a:gd name="T54" fmla="*/ 425 w 726"/>
              <a:gd name="T55" fmla="*/ 41 h 546"/>
              <a:gd name="T56" fmla="*/ 445 w 726"/>
              <a:gd name="T57" fmla="*/ 80 h 546"/>
              <a:gd name="T58" fmla="*/ 455 w 726"/>
              <a:gd name="T59" fmla="*/ 109 h 546"/>
              <a:gd name="T60" fmla="*/ 466 w 726"/>
              <a:gd name="T61" fmla="*/ 145 h 546"/>
              <a:gd name="T62" fmla="*/ 474 w 726"/>
              <a:gd name="T63" fmla="*/ 206 h 546"/>
              <a:gd name="T64" fmla="*/ 473 w 726"/>
              <a:gd name="T65" fmla="*/ 214 h 546"/>
              <a:gd name="T66" fmla="*/ 471 w 726"/>
              <a:gd name="T67" fmla="*/ 258 h 546"/>
              <a:gd name="T68" fmla="*/ 568 w 726"/>
              <a:gd name="T69" fmla="*/ 307 h 546"/>
              <a:gd name="T70" fmla="*/ 612 w 726"/>
              <a:gd name="T71" fmla="*/ 358 h 546"/>
              <a:gd name="T72" fmla="*/ 643 w 726"/>
              <a:gd name="T73" fmla="*/ 382 h 546"/>
              <a:gd name="T74" fmla="*/ 637 w 726"/>
              <a:gd name="T75" fmla="*/ 286 h 546"/>
              <a:gd name="T76" fmla="*/ 594 w 726"/>
              <a:gd name="T77" fmla="*/ 184 h 546"/>
              <a:gd name="T78" fmla="*/ 628 w 726"/>
              <a:gd name="T79" fmla="*/ 194 h 546"/>
              <a:gd name="T80" fmla="*/ 645 w 726"/>
              <a:gd name="T81" fmla="*/ 112 h 546"/>
              <a:gd name="T82" fmla="*/ 655 w 726"/>
              <a:gd name="T83" fmla="*/ 117 h 546"/>
              <a:gd name="T84" fmla="*/ 672 w 726"/>
              <a:gd name="T85" fmla="*/ 136 h 546"/>
              <a:gd name="T86" fmla="*/ 696 w 726"/>
              <a:gd name="T87" fmla="*/ 97 h 546"/>
              <a:gd name="T88" fmla="*/ 696 w 726"/>
              <a:gd name="T89" fmla="*/ 164 h 546"/>
              <a:gd name="T90" fmla="*/ 721 w 726"/>
              <a:gd name="T91" fmla="*/ 136 h 546"/>
              <a:gd name="T92" fmla="*/ 700 w 726"/>
              <a:gd name="T93" fmla="*/ 233 h 546"/>
              <a:gd name="T94" fmla="*/ 700 w 726"/>
              <a:gd name="T95" fmla="*/ 292 h 546"/>
              <a:gd name="T96" fmla="*/ 724 w 726"/>
              <a:gd name="T97" fmla="*/ 425 h 546"/>
              <a:gd name="T98" fmla="*/ 699 w 726"/>
              <a:gd name="T99" fmla="*/ 506 h 546"/>
              <a:gd name="T100" fmla="*/ 636 w 726"/>
              <a:gd name="T101" fmla="*/ 497 h 546"/>
              <a:gd name="T102" fmla="*/ 615 w 726"/>
              <a:gd name="T103" fmla="*/ 484 h 546"/>
              <a:gd name="T104" fmla="*/ 584 w 726"/>
              <a:gd name="T105" fmla="*/ 465 h 546"/>
              <a:gd name="T106" fmla="*/ 539 w 726"/>
              <a:gd name="T107" fmla="*/ 431 h 546"/>
              <a:gd name="T108" fmla="*/ 524 w 726"/>
              <a:gd name="T109" fmla="*/ 512 h 546"/>
              <a:gd name="T110" fmla="*/ 469 w 726"/>
              <a:gd name="T111" fmla="*/ 223 h 546"/>
              <a:gd name="T112" fmla="*/ 414 w 726"/>
              <a:gd name="T113" fmla="*/ 28 h 546"/>
              <a:gd name="T114" fmla="*/ 425 w 726"/>
              <a:gd name="T115" fmla="*/ 4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6" h="546">
                <a:moveTo>
                  <a:pt x="214" y="545"/>
                </a:moveTo>
                <a:lnTo>
                  <a:pt x="214" y="542"/>
                </a:lnTo>
                <a:lnTo>
                  <a:pt x="210" y="534"/>
                </a:lnTo>
                <a:lnTo>
                  <a:pt x="204" y="514"/>
                </a:lnTo>
                <a:lnTo>
                  <a:pt x="202" y="494"/>
                </a:lnTo>
                <a:lnTo>
                  <a:pt x="200" y="472"/>
                </a:lnTo>
                <a:lnTo>
                  <a:pt x="198" y="451"/>
                </a:lnTo>
                <a:lnTo>
                  <a:pt x="196" y="444"/>
                </a:lnTo>
                <a:lnTo>
                  <a:pt x="195" y="437"/>
                </a:lnTo>
                <a:lnTo>
                  <a:pt x="195" y="432"/>
                </a:lnTo>
                <a:lnTo>
                  <a:pt x="195" y="431"/>
                </a:lnTo>
                <a:lnTo>
                  <a:pt x="191" y="432"/>
                </a:lnTo>
                <a:lnTo>
                  <a:pt x="188" y="437"/>
                </a:lnTo>
                <a:lnTo>
                  <a:pt x="186" y="441"/>
                </a:lnTo>
                <a:lnTo>
                  <a:pt x="182" y="443"/>
                </a:lnTo>
                <a:lnTo>
                  <a:pt x="179" y="444"/>
                </a:lnTo>
                <a:lnTo>
                  <a:pt x="178" y="445"/>
                </a:lnTo>
                <a:lnTo>
                  <a:pt x="176" y="447"/>
                </a:lnTo>
                <a:lnTo>
                  <a:pt x="175" y="448"/>
                </a:lnTo>
                <a:lnTo>
                  <a:pt x="171" y="451"/>
                </a:lnTo>
                <a:lnTo>
                  <a:pt x="167" y="455"/>
                </a:lnTo>
                <a:lnTo>
                  <a:pt x="162" y="460"/>
                </a:lnTo>
                <a:lnTo>
                  <a:pt x="159" y="461"/>
                </a:lnTo>
                <a:lnTo>
                  <a:pt x="150" y="469"/>
                </a:lnTo>
                <a:lnTo>
                  <a:pt x="139" y="477"/>
                </a:lnTo>
                <a:lnTo>
                  <a:pt x="136" y="480"/>
                </a:lnTo>
                <a:lnTo>
                  <a:pt x="133" y="482"/>
                </a:lnTo>
                <a:lnTo>
                  <a:pt x="129" y="485"/>
                </a:lnTo>
                <a:lnTo>
                  <a:pt x="127" y="488"/>
                </a:lnTo>
                <a:lnTo>
                  <a:pt x="126" y="489"/>
                </a:lnTo>
                <a:lnTo>
                  <a:pt x="125" y="490"/>
                </a:lnTo>
                <a:lnTo>
                  <a:pt x="122" y="492"/>
                </a:lnTo>
                <a:lnTo>
                  <a:pt x="122" y="496"/>
                </a:lnTo>
                <a:lnTo>
                  <a:pt x="119" y="501"/>
                </a:lnTo>
                <a:lnTo>
                  <a:pt x="107" y="502"/>
                </a:lnTo>
                <a:lnTo>
                  <a:pt x="101" y="502"/>
                </a:lnTo>
                <a:lnTo>
                  <a:pt x="101" y="505"/>
                </a:lnTo>
                <a:lnTo>
                  <a:pt x="99" y="508"/>
                </a:lnTo>
                <a:lnTo>
                  <a:pt x="97" y="509"/>
                </a:lnTo>
                <a:lnTo>
                  <a:pt x="95" y="510"/>
                </a:lnTo>
                <a:lnTo>
                  <a:pt x="94" y="512"/>
                </a:lnTo>
                <a:lnTo>
                  <a:pt x="93" y="514"/>
                </a:lnTo>
                <a:lnTo>
                  <a:pt x="90" y="514"/>
                </a:lnTo>
                <a:lnTo>
                  <a:pt x="89" y="516"/>
                </a:lnTo>
                <a:lnTo>
                  <a:pt x="87" y="516"/>
                </a:lnTo>
                <a:lnTo>
                  <a:pt x="86" y="517"/>
                </a:lnTo>
                <a:lnTo>
                  <a:pt x="83" y="517"/>
                </a:lnTo>
                <a:lnTo>
                  <a:pt x="81" y="517"/>
                </a:lnTo>
                <a:lnTo>
                  <a:pt x="77" y="520"/>
                </a:lnTo>
                <a:lnTo>
                  <a:pt x="71" y="522"/>
                </a:lnTo>
                <a:lnTo>
                  <a:pt x="67" y="522"/>
                </a:lnTo>
                <a:lnTo>
                  <a:pt x="65" y="521"/>
                </a:lnTo>
                <a:lnTo>
                  <a:pt x="61" y="524"/>
                </a:lnTo>
                <a:lnTo>
                  <a:pt x="55" y="525"/>
                </a:lnTo>
                <a:lnTo>
                  <a:pt x="51" y="526"/>
                </a:lnTo>
                <a:lnTo>
                  <a:pt x="46" y="528"/>
                </a:lnTo>
                <a:lnTo>
                  <a:pt x="43" y="526"/>
                </a:lnTo>
                <a:lnTo>
                  <a:pt x="39" y="525"/>
                </a:lnTo>
                <a:lnTo>
                  <a:pt x="33" y="524"/>
                </a:lnTo>
                <a:lnTo>
                  <a:pt x="21" y="522"/>
                </a:lnTo>
                <a:lnTo>
                  <a:pt x="12" y="520"/>
                </a:lnTo>
                <a:lnTo>
                  <a:pt x="6" y="516"/>
                </a:lnTo>
                <a:lnTo>
                  <a:pt x="4" y="509"/>
                </a:lnTo>
                <a:lnTo>
                  <a:pt x="2" y="506"/>
                </a:lnTo>
                <a:lnTo>
                  <a:pt x="2" y="502"/>
                </a:lnTo>
                <a:lnTo>
                  <a:pt x="1" y="497"/>
                </a:lnTo>
                <a:lnTo>
                  <a:pt x="1" y="488"/>
                </a:lnTo>
                <a:lnTo>
                  <a:pt x="1" y="477"/>
                </a:lnTo>
                <a:lnTo>
                  <a:pt x="0" y="471"/>
                </a:lnTo>
                <a:lnTo>
                  <a:pt x="1" y="464"/>
                </a:lnTo>
                <a:lnTo>
                  <a:pt x="1" y="455"/>
                </a:lnTo>
                <a:lnTo>
                  <a:pt x="2" y="444"/>
                </a:lnTo>
                <a:lnTo>
                  <a:pt x="2" y="433"/>
                </a:lnTo>
                <a:lnTo>
                  <a:pt x="4" y="424"/>
                </a:lnTo>
                <a:lnTo>
                  <a:pt x="4" y="421"/>
                </a:lnTo>
                <a:lnTo>
                  <a:pt x="5" y="416"/>
                </a:lnTo>
                <a:lnTo>
                  <a:pt x="8" y="404"/>
                </a:lnTo>
                <a:lnTo>
                  <a:pt x="13" y="380"/>
                </a:lnTo>
                <a:lnTo>
                  <a:pt x="18" y="362"/>
                </a:lnTo>
                <a:lnTo>
                  <a:pt x="20" y="356"/>
                </a:lnTo>
                <a:lnTo>
                  <a:pt x="24" y="343"/>
                </a:lnTo>
                <a:lnTo>
                  <a:pt x="26" y="330"/>
                </a:lnTo>
                <a:lnTo>
                  <a:pt x="28" y="320"/>
                </a:lnTo>
                <a:lnTo>
                  <a:pt x="29" y="316"/>
                </a:lnTo>
                <a:lnTo>
                  <a:pt x="29" y="314"/>
                </a:lnTo>
                <a:lnTo>
                  <a:pt x="30" y="299"/>
                </a:lnTo>
                <a:lnTo>
                  <a:pt x="33" y="286"/>
                </a:lnTo>
                <a:lnTo>
                  <a:pt x="34" y="285"/>
                </a:lnTo>
                <a:lnTo>
                  <a:pt x="34" y="279"/>
                </a:lnTo>
                <a:lnTo>
                  <a:pt x="36" y="271"/>
                </a:lnTo>
                <a:lnTo>
                  <a:pt x="36" y="265"/>
                </a:lnTo>
                <a:lnTo>
                  <a:pt x="36" y="258"/>
                </a:lnTo>
                <a:lnTo>
                  <a:pt x="36" y="254"/>
                </a:lnTo>
                <a:lnTo>
                  <a:pt x="33" y="237"/>
                </a:lnTo>
                <a:lnTo>
                  <a:pt x="32" y="215"/>
                </a:lnTo>
                <a:lnTo>
                  <a:pt x="32" y="201"/>
                </a:lnTo>
                <a:lnTo>
                  <a:pt x="29" y="194"/>
                </a:lnTo>
                <a:lnTo>
                  <a:pt x="21" y="164"/>
                </a:lnTo>
                <a:lnTo>
                  <a:pt x="20" y="153"/>
                </a:lnTo>
                <a:lnTo>
                  <a:pt x="21" y="144"/>
                </a:lnTo>
                <a:lnTo>
                  <a:pt x="25" y="142"/>
                </a:lnTo>
                <a:lnTo>
                  <a:pt x="32" y="145"/>
                </a:lnTo>
                <a:lnTo>
                  <a:pt x="34" y="158"/>
                </a:lnTo>
                <a:lnTo>
                  <a:pt x="36" y="166"/>
                </a:lnTo>
                <a:lnTo>
                  <a:pt x="39" y="177"/>
                </a:lnTo>
                <a:lnTo>
                  <a:pt x="43" y="184"/>
                </a:lnTo>
                <a:lnTo>
                  <a:pt x="46" y="184"/>
                </a:lnTo>
                <a:lnTo>
                  <a:pt x="50" y="181"/>
                </a:lnTo>
                <a:lnTo>
                  <a:pt x="49" y="176"/>
                </a:lnTo>
                <a:lnTo>
                  <a:pt x="46" y="173"/>
                </a:lnTo>
                <a:lnTo>
                  <a:pt x="47" y="169"/>
                </a:lnTo>
                <a:lnTo>
                  <a:pt x="49" y="166"/>
                </a:lnTo>
                <a:lnTo>
                  <a:pt x="49" y="141"/>
                </a:lnTo>
                <a:lnTo>
                  <a:pt x="50" y="114"/>
                </a:lnTo>
                <a:lnTo>
                  <a:pt x="53" y="112"/>
                </a:lnTo>
                <a:lnTo>
                  <a:pt x="57" y="109"/>
                </a:lnTo>
                <a:lnTo>
                  <a:pt x="61" y="110"/>
                </a:lnTo>
                <a:lnTo>
                  <a:pt x="65" y="113"/>
                </a:lnTo>
                <a:lnTo>
                  <a:pt x="65" y="129"/>
                </a:lnTo>
                <a:lnTo>
                  <a:pt x="65" y="141"/>
                </a:lnTo>
                <a:lnTo>
                  <a:pt x="66" y="149"/>
                </a:lnTo>
                <a:lnTo>
                  <a:pt x="67" y="157"/>
                </a:lnTo>
                <a:lnTo>
                  <a:pt x="69" y="164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4" y="156"/>
                </a:lnTo>
                <a:lnTo>
                  <a:pt x="77" y="141"/>
                </a:lnTo>
                <a:lnTo>
                  <a:pt x="79" y="125"/>
                </a:lnTo>
                <a:lnTo>
                  <a:pt x="79" y="113"/>
                </a:lnTo>
                <a:lnTo>
                  <a:pt x="81" y="108"/>
                </a:lnTo>
                <a:lnTo>
                  <a:pt x="83" y="102"/>
                </a:lnTo>
                <a:lnTo>
                  <a:pt x="87" y="102"/>
                </a:lnTo>
                <a:lnTo>
                  <a:pt x="91" y="102"/>
                </a:lnTo>
                <a:lnTo>
                  <a:pt x="94" y="106"/>
                </a:lnTo>
                <a:lnTo>
                  <a:pt x="95" y="110"/>
                </a:lnTo>
                <a:lnTo>
                  <a:pt x="95" y="130"/>
                </a:lnTo>
                <a:lnTo>
                  <a:pt x="95" y="152"/>
                </a:lnTo>
                <a:lnTo>
                  <a:pt x="94" y="160"/>
                </a:lnTo>
                <a:lnTo>
                  <a:pt x="93" y="166"/>
                </a:lnTo>
                <a:lnTo>
                  <a:pt x="93" y="170"/>
                </a:lnTo>
                <a:lnTo>
                  <a:pt x="94" y="174"/>
                </a:lnTo>
                <a:lnTo>
                  <a:pt x="95" y="173"/>
                </a:lnTo>
                <a:lnTo>
                  <a:pt x="101" y="160"/>
                </a:lnTo>
                <a:lnTo>
                  <a:pt x="105" y="137"/>
                </a:lnTo>
                <a:lnTo>
                  <a:pt x="107" y="121"/>
                </a:lnTo>
                <a:lnTo>
                  <a:pt x="113" y="117"/>
                </a:lnTo>
                <a:lnTo>
                  <a:pt x="115" y="117"/>
                </a:lnTo>
                <a:lnTo>
                  <a:pt x="121" y="122"/>
                </a:lnTo>
                <a:lnTo>
                  <a:pt x="122" y="128"/>
                </a:lnTo>
                <a:lnTo>
                  <a:pt x="122" y="146"/>
                </a:lnTo>
                <a:lnTo>
                  <a:pt x="117" y="174"/>
                </a:lnTo>
                <a:lnTo>
                  <a:pt x="114" y="186"/>
                </a:lnTo>
                <a:lnTo>
                  <a:pt x="114" y="194"/>
                </a:lnTo>
                <a:lnTo>
                  <a:pt x="114" y="209"/>
                </a:lnTo>
                <a:lnTo>
                  <a:pt x="115" y="217"/>
                </a:lnTo>
                <a:lnTo>
                  <a:pt x="122" y="213"/>
                </a:lnTo>
                <a:lnTo>
                  <a:pt x="130" y="201"/>
                </a:lnTo>
                <a:lnTo>
                  <a:pt x="131" y="198"/>
                </a:lnTo>
                <a:lnTo>
                  <a:pt x="134" y="195"/>
                </a:lnTo>
                <a:lnTo>
                  <a:pt x="144" y="189"/>
                </a:lnTo>
                <a:lnTo>
                  <a:pt x="154" y="184"/>
                </a:lnTo>
                <a:lnTo>
                  <a:pt x="159" y="185"/>
                </a:lnTo>
                <a:lnTo>
                  <a:pt x="162" y="188"/>
                </a:lnTo>
                <a:lnTo>
                  <a:pt x="162" y="191"/>
                </a:lnTo>
                <a:lnTo>
                  <a:pt x="155" y="198"/>
                </a:lnTo>
                <a:lnTo>
                  <a:pt x="152" y="202"/>
                </a:lnTo>
                <a:lnTo>
                  <a:pt x="150" y="207"/>
                </a:lnTo>
                <a:lnTo>
                  <a:pt x="147" y="211"/>
                </a:lnTo>
                <a:lnTo>
                  <a:pt x="144" y="215"/>
                </a:lnTo>
                <a:lnTo>
                  <a:pt x="138" y="223"/>
                </a:lnTo>
                <a:lnTo>
                  <a:pt x="133" y="237"/>
                </a:lnTo>
                <a:lnTo>
                  <a:pt x="130" y="242"/>
                </a:lnTo>
                <a:lnTo>
                  <a:pt x="117" y="255"/>
                </a:lnTo>
                <a:lnTo>
                  <a:pt x="106" y="267"/>
                </a:lnTo>
                <a:lnTo>
                  <a:pt x="101" y="271"/>
                </a:lnTo>
                <a:lnTo>
                  <a:pt x="93" y="283"/>
                </a:lnTo>
                <a:lnTo>
                  <a:pt x="90" y="296"/>
                </a:lnTo>
                <a:lnTo>
                  <a:pt x="90" y="299"/>
                </a:lnTo>
                <a:lnTo>
                  <a:pt x="89" y="310"/>
                </a:lnTo>
                <a:lnTo>
                  <a:pt x="79" y="354"/>
                </a:lnTo>
                <a:lnTo>
                  <a:pt x="78" y="385"/>
                </a:lnTo>
                <a:lnTo>
                  <a:pt x="79" y="393"/>
                </a:lnTo>
                <a:lnTo>
                  <a:pt x="79" y="396"/>
                </a:lnTo>
                <a:lnTo>
                  <a:pt x="82" y="396"/>
                </a:lnTo>
                <a:lnTo>
                  <a:pt x="85" y="393"/>
                </a:lnTo>
                <a:lnTo>
                  <a:pt x="87" y="387"/>
                </a:lnTo>
                <a:lnTo>
                  <a:pt x="93" y="384"/>
                </a:lnTo>
                <a:lnTo>
                  <a:pt x="95" y="383"/>
                </a:lnTo>
                <a:lnTo>
                  <a:pt x="97" y="382"/>
                </a:lnTo>
                <a:lnTo>
                  <a:pt x="99" y="379"/>
                </a:lnTo>
                <a:lnTo>
                  <a:pt x="103" y="378"/>
                </a:lnTo>
                <a:lnTo>
                  <a:pt x="105" y="376"/>
                </a:lnTo>
                <a:lnTo>
                  <a:pt x="107" y="374"/>
                </a:lnTo>
                <a:lnTo>
                  <a:pt x="110" y="371"/>
                </a:lnTo>
                <a:lnTo>
                  <a:pt x="113" y="368"/>
                </a:lnTo>
                <a:lnTo>
                  <a:pt x="117" y="366"/>
                </a:lnTo>
                <a:lnTo>
                  <a:pt x="117" y="363"/>
                </a:lnTo>
                <a:lnTo>
                  <a:pt x="118" y="359"/>
                </a:lnTo>
                <a:lnTo>
                  <a:pt x="119" y="356"/>
                </a:lnTo>
                <a:lnTo>
                  <a:pt x="121" y="352"/>
                </a:lnTo>
                <a:lnTo>
                  <a:pt x="122" y="350"/>
                </a:lnTo>
                <a:lnTo>
                  <a:pt x="125" y="346"/>
                </a:lnTo>
                <a:lnTo>
                  <a:pt x="127" y="342"/>
                </a:lnTo>
                <a:lnTo>
                  <a:pt x="130" y="338"/>
                </a:lnTo>
                <a:lnTo>
                  <a:pt x="133" y="335"/>
                </a:lnTo>
                <a:lnTo>
                  <a:pt x="135" y="330"/>
                </a:lnTo>
                <a:lnTo>
                  <a:pt x="142" y="324"/>
                </a:lnTo>
                <a:lnTo>
                  <a:pt x="148" y="319"/>
                </a:lnTo>
                <a:lnTo>
                  <a:pt x="162" y="306"/>
                </a:lnTo>
                <a:lnTo>
                  <a:pt x="179" y="290"/>
                </a:lnTo>
                <a:lnTo>
                  <a:pt x="206" y="270"/>
                </a:lnTo>
                <a:lnTo>
                  <a:pt x="219" y="266"/>
                </a:lnTo>
                <a:lnTo>
                  <a:pt x="226" y="263"/>
                </a:lnTo>
                <a:lnTo>
                  <a:pt x="229" y="262"/>
                </a:lnTo>
                <a:lnTo>
                  <a:pt x="233" y="261"/>
                </a:lnTo>
                <a:lnTo>
                  <a:pt x="236" y="261"/>
                </a:lnTo>
                <a:lnTo>
                  <a:pt x="239" y="261"/>
                </a:lnTo>
                <a:lnTo>
                  <a:pt x="241" y="258"/>
                </a:lnTo>
                <a:lnTo>
                  <a:pt x="244" y="255"/>
                </a:lnTo>
                <a:lnTo>
                  <a:pt x="249" y="255"/>
                </a:lnTo>
                <a:lnTo>
                  <a:pt x="256" y="257"/>
                </a:lnTo>
                <a:lnTo>
                  <a:pt x="256" y="254"/>
                </a:lnTo>
                <a:lnTo>
                  <a:pt x="257" y="253"/>
                </a:lnTo>
                <a:lnTo>
                  <a:pt x="260" y="251"/>
                </a:lnTo>
                <a:lnTo>
                  <a:pt x="263" y="251"/>
                </a:lnTo>
                <a:lnTo>
                  <a:pt x="263" y="250"/>
                </a:lnTo>
                <a:lnTo>
                  <a:pt x="264" y="249"/>
                </a:lnTo>
                <a:lnTo>
                  <a:pt x="264" y="249"/>
                </a:lnTo>
                <a:lnTo>
                  <a:pt x="265" y="249"/>
                </a:lnTo>
                <a:lnTo>
                  <a:pt x="265" y="249"/>
                </a:lnTo>
                <a:lnTo>
                  <a:pt x="264" y="243"/>
                </a:lnTo>
                <a:lnTo>
                  <a:pt x="261" y="237"/>
                </a:lnTo>
                <a:lnTo>
                  <a:pt x="260" y="234"/>
                </a:lnTo>
                <a:lnTo>
                  <a:pt x="260" y="231"/>
                </a:lnTo>
                <a:lnTo>
                  <a:pt x="259" y="229"/>
                </a:lnTo>
                <a:lnTo>
                  <a:pt x="259" y="227"/>
                </a:lnTo>
                <a:lnTo>
                  <a:pt x="256" y="221"/>
                </a:lnTo>
                <a:lnTo>
                  <a:pt x="255" y="206"/>
                </a:lnTo>
                <a:lnTo>
                  <a:pt x="255" y="198"/>
                </a:lnTo>
                <a:lnTo>
                  <a:pt x="255" y="195"/>
                </a:lnTo>
                <a:lnTo>
                  <a:pt x="255" y="194"/>
                </a:lnTo>
                <a:lnTo>
                  <a:pt x="255" y="190"/>
                </a:lnTo>
                <a:lnTo>
                  <a:pt x="255" y="185"/>
                </a:lnTo>
                <a:lnTo>
                  <a:pt x="255" y="182"/>
                </a:lnTo>
                <a:lnTo>
                  <a:pt x="256" y="182"/>
                </a:lnTo>
                <a:lnTo>
                  <a:pt x="255" y="180"/>
                </a:lnTo>
                <a:lnTo>
                  <a:pt x="255" y="177"/>
                </a:lnTo>
                <a:lnTo>
                  <a:pt x="256" y="174"/>
                </a:lnTo>
                <a:lnTo>
                  <a:pt x="256" y="172"/>
                </a:lnTo>
                <a:lnTo>
                  <a:pt x="257" y="169"/>
                </a:lnTo>
                <a:lnTo>
                  <a:pt x="259" y="160"/>
                </a:lnTo>
                <a:lnTo>
                  <a:pt x="260" y="152"/>
                </a:lnTo>
                <a:lnTo>
                  <a:pt x="261" y="146"/>
                </a:lnTo>
                <a:lnTo>
                  <a:pt x="261" y="138"/>
                </a:lnTo>
                <a:lnTo>
                  <a:pt x="263" y="130"/>
                </a:lnTo>
                <a:lnTo>
                  <a:pt x="264" y="128"/>
                </a:lnTo>
                <a:lnTo>
                  <a:pt x="264" y="126"/>
                </a:lnTo>
                <a:lnTo>
                  <a:pt x="264" y="124"/>
                </a:lnTo>
                <a:lnTo>
                  <a:pt x="264" y="121"/>
                </a:lnTo>
                <a:lnTo>
                  <a:pt x="265" y="118"/>
                </a:lnTo>
                <a:lnTo>
                  <a:pt x="267" y="114"/>
                </a:lnTo>
                <a:lnTo>
                  <a:pt x="267" y="112"/>
                </a:lnTo>
                <a:lnTo>
                  <a:pt x="268" y="106"/>
                </a:lnTo>
                <a:lnTo>
                  <a:pt x="271" y="100"/>
                </a:lnTo>
                <a:lnTo>
                  <a:pt x="272" y="92"/>
                </a:lnTo>
                <a:lnTo>
                  <a:pt x="275" y="87"/>
                </a:lnTo>
                <a:lnTo>
                  <a:pt x="276" y="81"/>
                </a:lnTo>
                <a:lnTo>
                  <a:pt x="280" y="73"/>
                </a:lnTo>
                <a:lnTo>
                  <a:pt x="285" y="64"/>
                </a:lnTo>
                <a:lnTo>
                  <a:pt x="285" y="57"/>
                </a:lnTo>
                <a:lnTo>
                  <a:pt x="285" y="52"/>
                </a:lnTo>
                <a:lnTo>
                  <a:pt x="288" y="48"/>
                </a:lnTo>
                <a:lnTo>
                  <a:pt x="291" y="44"/>
                </a:lnTo>
                <a:lnTo>
                  <a:pt x="291" y="41"/>
                </a:lnTo>
                <a:lnTo>
                  <a:pt x="295" y="32"/>
                </a:lnTo>
                <a:lnTo>
                  <a:pt x="305" y="25"/>
                </a:lnTo>
                <a:lnTo>
                  <a:pt x="320" y="17"/>
                </a:lnTo>
                <a:lnTo>
                  <a:pt x="325" y="16"/>
                </a:lnTo>
                <a:lnTo>
                  <a:pt x="329" y="15"/>
                </a:lnTo>
                <a:lnTo>
                  <a:pt x="333" y="13"/>
                </a:lnTo>
                <a:lnTo>
                  <a:pt x="333" y="12"/>
                </a:lnTo>
                <a:lnTo>
                  <a:pt x="337" y="12"/>
                </a:lnTo>
                <a:lnTo>
                  <a:pt x="341" y="11"/>
                </a:lnTo>
                <a:lnTo>
                  <a:pt x="346" y="8"/>
                </a:lnTo>
                <a:lnTo>
                  <a:pt x="352" y="5"/>
                </a:lnTo>
                <a:lnTo>
                  <a:pt x="357" y="4"/>
                </a:lnTo>
                <a:lnTo>
                  <a:pt x="361" y="4"/>
                </a:lnTo>
                <a:lnTo>
                  <a:pt x="365" y="3"/>
                </a:lnTo>
                <a:lnTo>
                  <a:pt x="369" y="1"/>
                </a:lnTo>
                <a:lnTo>
                  <a:pt x="372" y="1"/>
                </a:lnTo>
                <a:lnTo>
                  <a:pt x="374" y="1"/>
                </a:lnTo>
                <a:lnTo>
                  <a:pt x="376" y="0"/>
                </a:lnTo>
                <a:lnTo>
                  <a:pt x="377" y="0"/>
                </a:lnTo>
                <a:lnTo>
                  <a:pt x="380" y="1"/>
                </a:lnTo>
                <a:lnTo>
                  <a:pt x="382" y="1"/>
                </a:lnTo>
                <a:lnTo>
                  <a:pt x="385" y="3"/>
                </a:lnTo>
                <a:lnTo>
                  <a:pt x="393" y="5"/>
                </a:lnTo>
                <a:lnTo>
                  <a:pt x="400" y="11"/>
                </a:lnTo>
                <a:lnTo>
                  <a:pt x="401" y="12"/>
                </a:lnTo>
                <a:lnTo>
                  <a:pt x="401" y="12"/>
                </a:lnTo>
                <a:lnTo>
                  <a:pt x="412" y="21"/>
                </a:lnTo>
                <a:lnTo>
                  <a:pt x="422" y="32"/>
                </a:lnTo>
                <a:lnTo>
                  <a:pt x="422" y="35"/>
                </a:lnTo>
                <a:lnTo>
                  <a:pt x="422" y="37"/>
                </a:lnTo>
                <a:lnTo>
                  <a:pt x="423" y="41"/>
                </a:lnTo>
                <a:lnTo>
                  <a:pt x="425" y="41"/>
                </a:lnTo>
                <a:lnTo>
                  <a:pt x="425" y="41"/>
                </a:lnTo>
                <a:lnTo>
                  <a:pt x="425" y="43"/>
                </a:lnTo>
                <a:lnTo>
                  <a:pt x="426" y="44"/>
                </a:lnTo>
                <a:lnTo>
                  <a:pt x="426" y="44"/>
                </a:lnTo>
                <a:lnTo>
                  <a:pt x="427" y="45"/>
                </a:lnTo>
                <a:lnTo>
                  <a:pt x="429" y="48"/>
                </a:lnTo>
                <a:lnTo>
                  <a:pt x="430" y="51"/>
                </a:lnTo>
                <a:lnTo>
                  <a:pt x="431" y="53"/>
                </a:lnTo>
                <a:lnTo>
                  <a:pt x="438" y="63"/>
                </a:lnTo>
                <a:lnTo>
                  <a:pt x="442" y="72"/>
                </a:lnTo>
                <a:lnTo>
                  <a:pt x="443" y="77"/>
                </a:lnTo>
                <a:lnTo>
                  <a:pt x="445" y="80"/>
                </a:lnTo>
                <a:lnTo>
                  <a:pt x="446" y="81"/>
                </a:lnTo>
                <a:lnTo>
                  <a:pt x="446" y="83"/>
                </a:lnTo>
                <a:lnTo>
                  <a:pt x="447" y="85"/>
                </a:lnTo>
                <a:lnTo>
                  <a:pt x="449" y="88"/>
                </a:lnTo>
                <a:lnTo>
                  <a:pt x="449" y="91"/>
                </a:lnTo>
                <a:lnTo>
                  <a:pt x="450" y="93"/>
                </a:lnTo>
                <a:lnTo>
                  <a:pt x="450" y="94"/>
                </a:lnTo>
                <a:lnTo>
                  <a:pt x="451" y="97"/>
                </a:lnTo>
                <a:lnTo>
                  <a:pt x="453" y="101"/>
                </a:lnTo>
                <a:lnTo>
                  <a:pt x="454" y="105"/>
                </a:lnTo>
                <a:lnTo>
                  <a:pt x="455" y="109"/>
                </a:lnTo>
                <a:lnTo>
                  <a:pt x="455" y="113"/>
                </a:lnTo>
                <a:lnTo>
                  <a:pt x="457" y="117"/>
                </a:lnTo>
                <a:lnTo>
                  <a:pt x="459" y="122"/>
                </a:lnTo>
                <a:lnTo>
                  <a:pt x="461" y="128"/>
                </a:lnTo>
                <a:lnTo>
                  <a:pt x="461" y="130"/>
                </a:lnTo>
                <a:lnTo>
                  <a:pt x="461" y="132"/>
                </a:lnTo>
                <a:lnTo>
                  <a:pt x="462" y="134"/>
                </a:lnTo>
                <a:lnTo>
                  <a:pt x="463" y="136"/>
                </a:lnTo>
                <a:lnTo>
                  <a:pt x="463" y="140"/>
                </a:lnTo>
                <a:lnTo>
                  <a:pt x="465" y="142"/>
                </a:lnTo>
                <a:lnTo>
                  <a:pt x="466" y="145"/>
                </a:lnTo>
                <a:lnTo>
                  <a:pt x="467" y="148"/>
                </a:lnTo>
                <a:lnTo>
                  <a:pt x="469" y="156"/>
                </a:lnTo>
                <a:lnTo>
                  <a:pt x="470" y="162"/>
                </a:lnTo>
                <a:lnTo>
                  <a:pt x="470" y="165"/>
                </a:lnTo>
                <a:lnTo>
                  <a:pt x="471" y="168"/>
                </a:lnTo>
                <a:lnTo>
                  <a:pt x="471" y="172"/>
                </a:lnTo>
                <a:lnTo>
                  <a:pt x="471" y="176"/>
                </a:lnTo>
                <a:lnTo>
                  <a:pt x="473" y="181"/>
                </a:lnTo>
                <a:lnTo>
                  <a:pt x="473" y="188"/>
                </a:lnTo>
                <a:lnTo>
                  <a:pt x="474" y="197"/>
                </a:lnTo>
                <a:lnTo>
                  <a:pt x="474" y="206"/>
                </a:lnTo>
                <a:lnTo>
                  <a:pt x="475" y="209"/>
                </a:lnTo>
                <a:lnTo>
                  <a:pt x="475" y="210"/>
                </a:lnTo>
                <a:lnTo>
                  <a:pt x="475" y="211"/>
                </a:lnTo>
                <a:lnTo>
                  <a:pt x="475" y="213"/>
                </a:lnTo>
                <a:lnTo>
                  <a:pt x="475" y="214"/>
                </a:lnTo>
                <a:lnTo>
                  <a:pt x="477" y="214"/>
                </a:lnTo>
                <a:lnTo>
                  <a:pt x="475" y="214"/>
                </a:lnTo>
                <a:lnTo>
                  <a:pt x="474" y="214"/>
                </a:lnTo>
                <a:lnTo>
                  <a:pt x="473" y="213"/>
                </a:lnTo>
                <a:lnTo>
                  <a:pt x="473" y="213"/>
                </a:lnTo>
                <a:lnTo>
                  <a:pt x="473" y="214"/>
                </a:lnTo>
                <a:lnTo>
                  <a:pt x="473" y="215"/>
                </a:lnTo>
                <a:lnTo>
                  <a:pt x="474" y="215"/>
                </a:lnTo>
                <a:lnTo>
                  <a:pt x="475" y="215"/>
                </a:lnTo>
                <a:lnTo>
                  <a:pt x="475" y="222"/>
                </a:lnTo>
                <a:lnTo>
                  <a:pt x="473" y="231"/>
                </a:lnTo>
                <a:lnTo>
                  <a:pt x="466" y="239"/>
                </a:lnTo>
                <a:lnTo>
                  <a:pt x="463" y="243"/>
                </a:lnTo>
                <a:lnTo>
                  <a:pt x="463" y="250"/>
                </a:lnTo>
                <a:lnTo>
                  <a:pt x="467" y="253"/>
                </a:lnTo>
                <a:lnTo>
                  <a:pt x="470" y="257"/>
                </a:lnTo>
                <a:lnTo>
                  <a:pt x="471" y="258"/>
                </a:lnTo>
                <a:lnTo>
                  <a:pt x="473" y="261"/>
                </a:lnTo>
                <a:lnTo>
                  <a:pt x="475" y="262"/>
                </a:lnTo>
                <a:lnTo>
                  <a:pt x="477" y="262"/>
                </a:lnTo>
                <a:lnTo>
                  <a:pt x="478" y="261"/>
                </a:lnTo>
                <a:lnTo>
                  <a:pt x="486" y="259"/>
                </a:lnTo>
                <a:lnTo>
                  <a:pt x="498" y="259"/>
                </a:lnTo>
                <a:lnTo>
                  <a:pt x="518" y="267"/>
                </a:lnTo>
                <a:lnTo>
                  <a:pt x="544" y="285"/>
                </a:lnTo>
                <a:lnTo>
                  <a:pt x="550" y="290"/>
                </a:lnTo>
                <a:lnTo>
                  <a:pt x="559" y="298"/>
                </a:lnTo>
                <a:lnTo>
                  <a:pt x="568" y="307"/>
                </a:lnTo>
                <a:lnTo>
                  <a:pt x="579" y="316"/>
                </a:lnTo>
                <a:lnTo>
                  <a:pt x="599" y="334"/>
                </a:lnTo>
                <a:lnTo>
                  <a:pt x="602" y="340"/>
                </a:lnTo>
                <a:lnTo>
                  <a:pt x="603" y="344"/>
                </a:lnTo>
                <a:lnTo>
                  <a:pt x="603" y="347"/>
                </a:lnTo>
                <a:lnTo>
                  <a:pt x="603" y="350"/>
                </a:lnTo>
                <a:lnTo>
                  <a:pt x="606" y="351"/>
                </a:lnTo>
                <a:lnTo>
                  <a:pt x="608" y="354"/>
                </a:lnTo>
                <a:lnTo>
                  <a:pt x="608" y="356"/>
                </a:lnTo>
                <a:lnTo>
                  <a:pt x="610" y="358"/>
                </a:lnTo>
                <a:lnTo>
                  <a:pt x="612" y="358"/>
                </a:lnTo>
                <a:lnTo>
                  <a:pt x="616" y="358"/>
                </a:lnTo>
                <a:lnTo>
                  <a:pt x="617" y="362"/>
                </a:lnTo>
                <a:lnTo>
                  <a:pt x="619" y="363"/>
                </a:lnTo>
                <a:lnTo>
                  <a:pt x="623" y="364"/>
                </a:lnTo>
                <a:lnTo>
                  <a:pt x="631" y="368"/>
                </a:lnTo>
                <a:lnTo>
                  <a:pt x="633" y="375"/>
                </a:lnTo>
                <a:lnTo>
                  <a:pt x="635" y="376"/>
                </a:lnTo>
                <a:lnTo>
                  <a:pt x="637" y="379"/>
                </a:lnTo>
                <a:lnTo>
                  <a:pt x="640" y="380"/>
                </a:lnTo>
                <a:lnTo>
                  <a:pt x="641" y="382"/>
                </a:lnTo>
                <a:lnTo>
                  <a:pt x="643" y="382"/>
                </a:lnTo>
                <a:lnTo>
                  <a:pt x="645" y="383"/>
                </a:lnTo>
                <a:lnTo>
                  <a:pt x="648" y="384"/>
                </a:lnTo>
                <a:lnTo>
                  <a:pt x="649" y="376"/>
                </a:lnTo>
                <a:lnTo>
                  <a:pt x="648" y="363"/>
                </a:lnTo>
                <a:lnTo>
                  <a:pt x="647" y="347"/>
                </a:lnTo>
                <a:lnTo>
                  <a:pt x="643" y="320"/>
                </a:lnTo>
                <a:lnTo>
                  <a:pt x="641" y="311"/>
                </a:lnTo>
                <a:lnTo>
                  <a:pt x="641" y="306"/>
                </a:lnTo>
                <a:lnTo>
                  <a:pt x="641" y="303"/>
                </a:lnTo>
                <a:lnTo>
                  <a:pt x="640" y="299"/>
                </a:lnTo>
                <a:lnTo>
                  <a:pt x="637" y="286"/>
                </a:lnTo>
                <a:lnTo>
                  <a:pt x="635" y="273"/>
                </a:lnTo>
                <a:lnTo>
                  <a:pt x="632" y="259"/>
                </a:lnTo>
                <a:lnTo>
                  <a:pt x="625" y="247"/>
                </a:lnTo>
                <a:lnTo>
                  <a:pt x="624" y="243"/>
                </a:lnTo>
                <a:lnTo>
                  <a:pt x="619" y="235"/>
                </a:lnTo>
                <a:lnTo>
                  <a:pt x="615" y="226"/>
                </a:lnTo>
                <a:lnTo>
                  <a:pt x="611" y="221"/>
                </a:lnTo>
                <a:lnTo>
                  <a:pt x="608" y="215"/>
                </a:lnTo>
                <a:lnTo>
                  <a:pt x="607" y="211"/>
                </a:lnTo>
                <a:lnTo>
                  <a:pt x="602" y="198"/>
                </a:lnTo>
                <a:lnTo>
                  <a:pt x="594" y="184"/>
                </a:lnTo>
                <a:lnTo>
                  <a:pt x="590" y="178"/>
                </a:lnTo>
                <a:lnTo>
                  <a:pt x="586" y="174"/>
                </a:lnTo>
                <a:lnTo>
                  <a:pt x="580" y="168"/>
                </a:lnTo>
                <a:lnTo>
                  <a:pt x="582" y="164"/>
                </a:lnTo>
                <a:lnTo>
                  <a:pt x="587" y="161"/>
                </a:lnTo>
                <a:lnTo>
                  <a:pt x="596" y="165"/>
                </a:lnTo>
                <a:lnTo>
                  <a:pt x="607" y="172"/>
                </a:lnTo>
                <a:lnTo>
                  <a:pt x="614" y="181"/>
                </a:lnTo>
                <a:lnTo>
                  <a:pt x="621" y="191"/>
                </a:lnTo>
                <a:lnTo>
                  <a:pt x="624" y="195"/>
                </a:lnTo>
                <a:lnTo>
                  <a:pt x="628" y="194"/>
                </a:lnTo>
                <a:lnTo>
                  <a:pt x="631" y="186"/>
                </a:lnTo>
                <a:lnTo>
                  <a:pt x="632" y="172"/>
                </a:lnTo>
                <a:lnTo>
                  <a:pt x="629" y="149"/>
                </a:lnTo>
                <a:lnTo>
                  <a:pt x="628" y="138"/>
                </a:lnTo>
                <a:lnTo>
                  <a:pt x="629" y="122"/>
                </a:lnTo>
                <a:lnTo>
                  <a:pt x="631" y="102"/>
                </a:lnTo>
                <a:lnTo>
                  <a:pt x="633" y="97"/>
                </a:lnTo>
                <a:lnTo>
                  <a:pt x="637" y="94"/>
                </a:lnTo>
                <a:lnTo>
                  <a:pt x="641" y="96"/>
                </a:lnTo>
                <a:lnTo>
                  <a:pt x="644" y="101"/>
                </a:lnTo>
                <a:lnTo>
                  <a:pt x="645" y="112"/>
                </a:lnTo>
                <a:lnTo>
                  <a:pt x="645" y="120"/>
                </a:lnTo>
                <a:lnTo>
                  <a:pt x="647" y="128"/>
                </a:lnTo>
                <a:lnTo>
                  <a:pt x="648" y="136"/>
                </a:lnTo>
                <a:lnTo>
                  <a:pt x="651" y="146"/>
                </a:lnTo>
                <a:lnTo>
                  <a:pt x="652" y="154"/>
                </a:lnTo>
                <a:lnTo>
                  <a:pt x="653" y="157"/>
                </a:lnTo>
                <a:lnTo>
                  <a:pt x="655" y="157"/>
                </a:lnTo>
                <a:lnTo>
                  <a:pt x="653" y="144"/>
                </a:lnTo>
                <a:lnTo>
                  <a:pt x="653" y="130"/>
                </a:lnTo>
                <a:lnTo>
                  <a:pt x="653" y="124"/>
                </a:lnTo>
                <a:lnTo>
                  <a:pt x="655" y="117"/>
                </a:lnTo>
                <a:lnTo>
                  <a:pt x="655" y="112"/>
                </a:lnTo>
                <a:lnTo>
                  <a:pt x="656" y="97"/>
                </a:lnTo>
                <a:lnTo>
                  <a:pt x="659" y="87"/>
                </a:lnTo>
                <a:lnTo>
                  <a:pt x="660" y="85"/>
                </a:lnTo>
                <a:lnTo>
                  <a:pt x="663" y="84"/>
                </a:lnTo>
                <a:lnTo>
                  <a:pt x="668" y="84"/>
                </a:lnTo>
                <a:lnTo>
                  <a:pt x="671" y="88"/>
                </a:lnTo>
                <a:lnTo>
                  <a:pt x="672" y="92"/>
                </a:lnTo>
                <a:lnTo>
                  <a:pt x="672" y="102"/>
                </a:lnTo>
                <a:lnTo>
                  <a:pt x="672" y="117"/>
                </a:lnTo>
                <a:lnTo>
                  <a:pt x="672" y="136"/>
                </a:lnTo>
                <a:lnTo>
                  <a:pt x="673" y="156"/>
                </a:lnTo>
                <a:lnTo>
                  <a:pt x="675" y="157"/>
                </a:lnTo>
                <a:lnTo>
                  <a:pt x="677" y="158"/>
                </a:lnTo>
                <a:lnTo>
                  <a:pt x="677" y="153"/>
                </a:lnTo>
                <a:lnTo>
                  <a:pt x="679" y="148"/>
                </a:lnTo>
                <a:lnTo>
                  <a:pt x="683" y="134"/>
                </a:lnTo>
                <a:lnTo>
                  <a:pt x="685" y="126"/>
                </a:lnTo>
                <a:lnTo>
                  <a:pt x="687" y="116"/>
                </a:lnTo>
                <a:lnTo>
                  <a:pt x="689" y="101"/>
                </a:lnTo>
                <a:lnTo>
                  <a:pt x="692" y="100"/>
                </a:lnTo>
                <a:lnTo>
                  <a:pt x="696" y="97"/>
                </a:lnTo>
                <a:lnTo>
                  <a:pt x="700" y="101"/>
                </a:lnTo>
                <a:lnTo>
                  <a:pt x="703" y="105"/>
                </a:lnTo>
                <a:lnTo>
                  <a:pt x="701" y="121"/>
                </a:lnTo>
                <a:lnTo>
                  <a:pt x="700" y="130"/>
                </a:lnTo>
                <a:lnTo>
                  <a:pt x="699" y="141"/>
                </a:lnTo>
                <a:lnTo>
                  <a:pt x="697" y="150"/>
                </a:lnTo>
                <a:lnTo>
                  <a:pt x="697" y="156"/>
                </a:lnTo>
                <a:lnTo>
                  <a:pt x="696" y="158"/>
                </a:lnTo>
                <a:lnTo>
                  <a:pt x="697" y="160"/>
                </a:lnTo>
                <a:lnTo>
                  <a:pt x="697" y="162"/>
                </a:lnTo>
                <a:lnTo>
                  <a:pt x="696" y="164"/>
                </a:lnTo>
                <a:lnTo>
                  <a:pt x="695" y="166"/>
                </a:lnTo>
                <a:lnTo>
                  <a:pt x="696" y="170"/>
                </a:lnTo>
                <a:lnTo>
                  <a:pt x="700" y="173"/>
                </a:lnTo>
                <a:lnTo>
                  <a:pt x="703" y="170"/>
                </a:lnTo>
                <a:lnTo>
                  <a:pt x="704" y="166"/>
                </a:lnTo>
                <a:lnTo>
                  <a:pt x="707" y="162"/>
                </a:lnTo>
                <a:lnTo>
                  <a:pt x="709" y="158"/>
                </a:lnTo>
                <a:lnTo>
                  <a:pt x="710" y="157"/>
                </a:lnTo>
                <a:lnTo>
                  <a:pt x="713" y="148"/>
                </a:lnTo>
                <a:lnTo>
                  <a:pt x="717" y="138"/>
                </a:lnTo>
                <a:lnTo>
                  <a:pt x="721" y="136"/>
                </a:lnTo>
                <a:lnTo>
                  <a:pt x="726" y="137"/>
                </a:lnTo>
                <a:lnTo>
                  <a:pt x="726" y="141"/>
                </a:lnTo>
                <a:lnTo>
                  <a:pt x="726" y="153"/>
                </a:lnTo>
                <a:lnTo>
                  <a:pt x="714" y="180"/>
                </a:lnTo>
                <a:lnTo>
                  <a:pt x="710" y="188"/>
                </a:lnTo>
                <a:lnTo>
                  <a:pt x="709" y="193"/>
                </a:lnTo>
                <a:lnTo>
                  <a:pt x="709" y="198"/>
                </a:lnTo>
                <a:lnTo>
                  <a:pt x="708" y="205"/>
                </a:lnTo>
                <a:lnTo>
                  <a:pt x="707" y="211"/>
                </a:lnTo>
                <a:lnTo>
                  <a:pt x="705" y="217"/>
                </a:lnTo>
                <a:lnTo>
                  <a:pt x="700" y="233"/>
                </a:lnTo>
                <a:lnTo>
                  <a:pt x="693" y="247"/>
                </a:lnTo>
                <a:lnTo>
                  <a:pt x="691" y="251"/>
                </a:lnTo>
                <a:lnTo>
                  <a:pt x="691" y="258"/>
                </a:lnTo>
                <a:lnTo>
                  <a:pt x="692" y="267"/>
                </a:lnTo>
                <a:lnTo>
                  <a:pt x="695" y="271"/>
                </a:lnTo>
                <a:lnTo>
                  <a:pt x="695" y="271"/>
                </a:lnTo>
                <a:lnTo>
                  <a:pt x="697" y="271"/>
                </a:lnTo>
                <a:lnTo>
                  <a:pt x="701" y="270"/>
                </a:lnTo>
                <a:lnTo>
                  <a:pt x="703" y="281"/>
                </a:lnTo>
                <a:lnTo>
                  <a:pt x="704" y="290"/>
                </a:lnTo>
                <a:lnTo>
                  <a:pt x="700" y="292"/>
                </a:lnTo>
                <a:lnTo>
                  <a:pt x="696" y="296"/>
                </a:lnTo>
                <a:lnTo>
                  <a:pt x="700" y="312"/>
                </a:lnTo>
                <a:lnTo>
                  <a:pt x="703" y="326"/>
                </a:lnTo>
                <a:lnTo>
                  <a:pt x="707" y="338"/>
                </a:lnTo>
                <a:lnTo>
                  <a:pt x="709" y="350"/>
                </a:lnTo>
                <a:lnTo>
                  <a:pt x="713" y="363"/>
                </a:lnTo>
                <a:lnTo>
                  <a:pt x="716" y="376"/>
                </a:lnTo>
                <a:lnTo>
                  <a:pt x="718" y="387"/>
                </a:lnTo>
                <a:lnTo>
                  <a:pt x="718" y="397"/>
                </a:lnTo>
                <a:lnTo>
                  <a:pt x="721" y="407"/>
                </a:lnTo>
                <a:lnTo>
                  <a:pt x="724" y="425"/>
                </a:lnTo>
                <a:lnTo>
                  <a:pt x="724" y="436"/>
                </a:lnTo>
                <a:lnTo>
                  <a:pt x="725" y="443"/>
                </a:lnTo>
                <a:lnTo>
                  <a:pt x="726" y="449"/>
                </a:lnTo>
                <a:lnTo>
                  <a:pt x="726" y="456"/>
                </a:lnTo>
                <a:lnTo>
                  <a:pt x="726" y="473"/>
                </a:lnTo>
                <a:lnTo>
                  <a:pt x="726" y="492"/>
                </a:lnTo>
                <a:lnTo>
                  <a:pt x="724" y="496"/>
                </a:lnTo>
                <a:lnTo>
                  <a:pt x="721" y="498"/>
                </a:lnTo>
                <a:lnTo>
                  <a:pt x="717" y="502"/>
                </a:lnTo>
                <a:lnTo>
                  <a:pt x="710" y="505"/>
                </a:lnTo>
                <a:lnTo>
                  <a:pt x="699" y="506"/>
                </a:lnTo>
                <a:lnTo>
                  <a:pt x="681" y="508"/>
                </a:lnTo>
                <a:lnTo>
                  <a:pt x="667" y="505"/>
                </a:lnTo>
                <a:lnTo>
                  <a:pt x="661" y="504"/>
                </a:lnTo>
                <a:lnTo>
                  <a:pt x="657" y="504"/>
                </a:lnTo>
                <a:lnTo>
                  <a:pt x="655" y="504"/>
                </a:lnTo>
                <a:lnTo>
                  <a:pt x="653" y="502"/>
                </a:lnTo>
                <a:lnTo>
                  <a:pt x="652" y="502"/>
                </a:lnTo>
                <a:lnTo>
                  <a:pt x="649" y="502"/>
                </a:lnTo>
                <a:lnTo>
                  <a:pt x="647" y="501"/>
                </a:lnTo>
                <a:lnTo>
                  <a:pt x="641" y="500"/>
                </a:lnTo>
                <a:lnTo>
                  <a:pt x="636" y="497"/>
                </a:lnTo>
                <a:lnTo>
                  <a:pt x="635" y="496"/>
                </a:lnTo>
                <a:lnTo>
                  <a:pt x="632" y="492"/>
                </a:lnTo>
                <a:lnTo>
                  <a:pt x="631" y="494"/>
                </a:lnTo>
                <a:lnTo>
                  <a:pt x="631" y="494"/>
                </a:lnTo>
                <a:lnTo>
                  <a:pt x="629" y="496"/>
                </a:lnTo>
                <a:lnTo>
                  <a:pt x="623" y="493"/>
                </a:lnTo>
                <a:lnTo>
                  <a:pt x="620" y="490"/>
                </a:lnTo>
                <a:lnTo>
                  <a:pt x="620" y="489"/>
                </a:lnTo>
                <a:lnTo>
                  <a:pt x="617" y="488"/>
                </a:lnTo>
                <a:lnTo>
                  <a:pt x="616" y="486"/>
                </a:lnTo>
                <a:lnTo>
                  <a:pt x="615" y="484"/>
                </a:lnTo>
                <a:lnTo>
                  <a:pt x="614" y="482"/>
                </a:lnTo>
                <a:lnTo>
                  <a:pt x="611" y="481"/>
                </a:lnTo>
                <a:lnTo>
                  <a:pt x="608" y="480"/>
                </a:lnTo>
                <a:lnTo>
                  <a:pt x="606" y="479"/>
                </a:lnTo>
                <a:lnTo>
                  <a:pt x="604" y="476"/>
                </a:lnTo>
                <a:lnTo>
                  <a:pt x="602" y="477"/>
                </a:lnTo>
                <a:lnTo>
                  <a:pt x="596" y="477"/>
                </a:lnTo>
                <a:lnTo>
                  <a:pt x="594" y="473"/>
                </a:lnTo>
                <a:lnTo>
                  <a:pt x="592" y="471"/>
                </a:lnTo>
                <a:lnTo>
                  <a:pt x="588" y="468"/>
                </a:lnTo>
                <a:lnTo>
                  <a:pt x="584" y="465"/>
                </a:lnTo>
                <a:lnTo>
                  <a:pt x="576" y="464"/>
                </a:lnTo>
                <a:lnTo>
                  <a:pt x="571" y="460"/>
                </a:lnTo>
                <a:lnTo>
                  <a:pt x="568" y="455"/>
                </a:lnTo>
                <a:lnTo>
                  <a:pt x="566" y="453"/>
                </a:lnTo>
                <a:lnTo>
                  <a:pt x="562" y="449"/>
                </a:lnTo>
                <a:lnTo>
                  <a:pt x="552" y="443"/>
                </a:lnTo>
                <a:lnTo>
                  <a:pt x="548" y="439"/>
                </a:lnTo>
                <a:lnTo>
                  <a:pt x="547" y="437"/>
                </a:lnTo>
                <a:lnTo>
                  <a:pt x="544" y="437"/>
                </a:lnTo>
                <a:lnTo>
                  <a:pt x="540" y="435"/>
                </a:lnTo>
                <a:lnTo>
                  <a:pt x="539" y="431"/>
                </a:lnTo>
                <a:lnTo>
                  <a:pt x="536" y="427"/>
                </a:lnTo>
                <a:lnTo>
                  <a:pt x="531" y="423"/>
                </a:lnTo>
                <a:lnTo>
                  <a:pt x="528" y="421"/>
                </a:lnTo>
                <a:lnTo>
                  <a:pt x="528" y="421"/>
                </a:lnTo>
                <a:lnTo>
                  <a:pt x="528" y="423"/>
                </a:lnTo>
                <a:lnTo>
                  <a:pt x="528" y="429"/>
                </a:lnTo>
                <a:lnTo>
                  <a:pt x="527" y="447"/>
                </a:lnTo>
                <a:lnTo>
                  <a:pt x="526" y="460"/>
                </a:lnTo>
                <a:lnTo>
                  <a:pt x="524" y="467"/>
                </a:lnTo>
                <a:lnTo>
                  <a:pt x="524" y="481"/>
                </a:lnTo>
                <a:lnTo>
                  <a:pt x="524" y="512"/>
                </a:lnTo>
                <a:lnTo>
                  <a:pt x="517" y="537"/>
                </a:lnTo>
                <a:lnTo>
                  <a:pt x="513" y="546"/>
                </a:lnTo>
                <a:lnTo>
                  <a:pt x="364" y="546"/>
                </a:lnTo>
                <a:lnTo>
                  <a:pt x="224" y="546"/>
                </a:lnTo>
                <a:lnTo>
                  <a:pt x="214" y="545"/>
                </a:lnTo>
                <a:close/>
                <a:moveTo>
                  <a:pt x="467" y="221"/>
                </a:moveTo>
                <a:lnTo>
                  <a:pt x="466" y="219"/>
                </a:lnTo>
                <a:lnTo>
                  <a:pt x="466" y="225"/>
                </a:lnTo>
                <a:lnTo>
                  <a:pt x="467" y="227"/>
                </a:lnTo>
                <a:lnTo>
                  <a:pt x="467" y="225"/>
                </a:lnTo>
                <a:lnTo>
                  <a:pt x="469" y="223"/>
                </a:lnTo>
                <a:lnTo>
                  <a:pt x="467" y="221"/>
                </a:lnTo>
                <a:close/>
                <a:moveTo>
                  <a:pt x="420" y="31"/>
                </a:moveTo>
                <a:lnTo>
                  <a:pt x="418" y="29"/>
                </a:lnTo>
                <a:lnTo>
                  <a:pt x="420" y="33"/>
                </a:lnTo>
                <a:lnTo>
                  <a:pt x="420" y="36"/>
                </a:lnTo>
                <a:lnTo>
                  <a:pt x="421" y="35"/>
                </a:lnTo>
                <a:lnTo>
                  <a:pt x="421" y="33"/>
                </a:lnTo>
                <a:lnTo>
                  <a:pt x="420" y="31"/>
                </a:lnTo>
                <a:close/>
                <a:moveTo>
                  <a:pt x="416" y="29"/>
                </a:moveTo>
                <a:lnTo>
                  <a:pt x="416" y="28"/>
                </a:lnTo>
                <a:lnTo>
                  <a:pt x="414" y="28"/>
                </a:lnTo>
                <a:lnTo>
                  <a:pt x="414" y="28"/>
                </a:lnTo>
                <a:lnTo>
                  <a:pt x="414" y="29"/>
                </a:lnTo>
                <a:lnTo>
                  <a:pt x="416" y="29"/>
                </a:lnTo>
                <a:lnTo>
                  <a:pt x="416" y="29"/>
                </a:lnTo>
                <a:lnTo>
                  <a:pt x="416" y="29"/>
                </a:lnTo>
                <a:lnTo>
                  <a:pt x="416" y="29"/>
                </a:lnTo>
                <a:close/>
                <a:moveTo>
                  <a:pt x="425" y="39"/>
                </a:moveTo>
                <a:lnTo>
                  <a:pt x="425" y="37"/>
                </a:lnTo>
                <a:lnTo>
                  <a:pt x="425" y="39"/>
                </a:lnTo>
                <a:lnTo>
                  <a:pt x="425" y="40"/>
                </a:lnTo>
                <a:lnTo>
                  <a:pt x="425" y="40"/>
                </a:lnTo>
                <a:lnTo>
                  <a:pt x="425" y="40"/>
                </a:lnTo>
                <a:lnTo>
                  <a:pt x="425" y="39"/>
                </a:lnTo>
                <a:close/>
              </a:path>
            </a:pathLst>
          </a:custGeom>
          <a:solidFill>
            <a:srgbClr val="22303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61" name="Freeform 25"/>
          <p:cNvSpPr>
            <a:spLocks noEditPoints="1"/>
          </p:cNvSpPr>
          <p:nvPr/>
        </p:nvSpPr>
        <p:spPr bwMode="auto">
          <a:xfrm>
            <a:off x="10459969" y="2466563"/>
            <a:ext cx="1257300" cy="2738438"/>
          </a:xfrm>
          <a:custGeom>
            <a:avLst/>
            <a:gdLst>
              <a:gd name="T0" fmla="*/ 284 w 792"/>
              <a:gd name="T1" fmla="*/ 1649 h 1725"/>
              <a:gd name="T2" fmla="*/ 268 w 792"/>
              <a:gd name="T3" fmla="*/ 1586 h 1725"/>
              <a:gd name="T4" fmla="*/ 276 w 792"/>
              <a:gd name="T5" fmla="*/ 1533 h 1725"/>
              <a:gd name="T6" fmla="*/ 274 w 792"/>
              <a:gd name="T7" fmla="*/ 1480 h 1725"/>
              <a:gd name="T8" fmla="*/ 245 w 792"/>
              <a:gd name="T9" fmla="*/ 1117 h 1725"/>
              <a:gd name="T10" fmla="*/ 210 w 792"/>
              <a:gd name="T11" fmla="*/ 822 h 1725"/>
              <a:gd name="T12" fmla="*/ 242 w 792"/>
              <a:gd name="T13" fmla="*/ 674 h 1725"/>
              <a:gd name="T14" fmla="*/ 173 w 792"/>
              <a:gd name="T15" fmla="*/ 695 h 1725"/>
              <a:gd name="T16" fmla="*/ 50 w 792"/>
              <a:gd name="T17" fmla="*/ 582 h 1725"/>
              <a:gd name="T18" fmla="*/ 5 w 792"/>
              <a:gd name="T19" fmla="*/ 503 h 1725"/>
              <a:gd name="T20" fmla="*/ 58 w 792"/>
              <a:gd name="T21" fmla="*/ 427 h 1725"/>
              <a:gd name="T22" fmla="*/ 166 w 792"/>
              <a:gd name="T23" fmla="*/ 308 h 1725"/>
              <a:gd name="T24" fmla="*/ 179 w 792"/>
              <a:gd name="T25" fmla="*/ 266 h 1725"/>
              <a:gd name="T26" fmla="*/ 189 w 792"/>
              <a:gd name="T27" fmla="*/ 263 h 1725"/>
              <a:gd name="T28" fmla="*/ 237 w 792"/>
              <a:gd name="T29" fmla="*/ 208 h 1725"/>
              <a:gd name="T30" fmla="*/ 310 w 792"/>
              <a:gd name="T31" fmla="*/ 8 h 1725"/>
              <a:gd name="T32" fmla="*/ 318 w 792"/>
              <a:gd name="T33" fmla="*/ 3 h 1725"/>
              <a:gd name="T34" fmla="*/ 445 w 792"/>
              <a:gd name="T35" fmla="*/ 163 h 1725"/>
              <a:gd name="T36" fmla="*/ 516 w 792"/>
              <a:gd name="T37" fmla="*/ 319 h 1725"/>
              <a:gd name="T38" fmla="*/ 513 w 792"/>
              <a:gd name="T39" fmla="*/ 329 h 1725"/>
              <a:gd name="T40" fmla="*/ 516 w 792"/>
              <a:gd name="T41" fmla="*/ 356 h 1725"/>
              <a:gd name="T42" fmla="*/ 524 w 792"/>
              <a:gd name="T43" fmla="*/ 400 h 1725"/>
              <a:gd name="T44" fmla="*/ 529 w 792"/>
              <a:gd name="T45" fmla="*/ 448 h 1725"/>
              <a:gd name="T46" fmla="*/ 563 w 792"/>
              <a:gd name="T47" fmla="*/ 685 h 1725"/>
              <a:gd name="T48" fmla="*/ 587 w 792"/>
              <a:gd name="T49" fmla="*/ 838 h 1725"/>
              <a:gd name="T50" fmla="*/ 605 w 792"/>
              <a:gd name="T51" fmla="*/ 917 h 1725"/>
              <a:gd name="T52" fmla="*/ 640 w 792"/>
              <a:gd name="T53" fmla="*/ 938 h 1725"/>
              <a:gd name="T54" fmla="*/ 684 w 792"/>
              <a:gd name="T55" fmla="*/ 938 h 1725"/>
              <a:gd name="T56" fmla="*/ 740 w 792"/>
              <a:gd name="T57" fmla="*/ 940 h 1725"/>
              <a:gd name="T58" fmla="*/ 779 w 792"/>
              <a:gd name="T59" fmla="*/ 1256 h 1725"/>
              <a:gd name="T60" fmla="*/ 713 w 792"/>
              <a:gd name="T61" fmla="*/ 1270 h 1725"/>
              <a:gd name="T62" fmla="*/ 624 w 792"/>
              <a:gd name="T63" fmla="*/ 1325 h 1725"/>
              <a:gd name="T64" fmla="*/ 640 w 792"/>
              <a:gd name="T65" fmla="*/ 1528 h 1725"/>
              <a:gd name="T66" fmla="*/ 653 w 792"/>
              <a:gd name="T67" fmla="*/ 1583 h 1725"/>
              <a:gd name="T68" fmla="*/ 763 w 792"/>
              <a:gd name="T69" fmla="*/ 1688 h 1725"/>
              <a:gd name="T70" fmla="*/ 605 w 792"/>
              <a:gd name="T71" fmla="*/ 1636 h 1725"/>
              <a:gd name="T72" fmla="*/ 561 w 792"/>
              <a:gd name="T73" fmla="*/ 1665 h 1725"/>
              <a:gd name="T74" fmla="*/ 545 w 792"/>
              <a:gd name="T75" fmla="*/ 1559 h 1725"/>
              <a:gd name="T76" fmla="*/ 566 w 792"/>
              <a:gd name="T77" fmla="*/ 1496 h 1725"/>
              <a:gd name="T78" fmla="*/ 484 w 792"/>
              <a:gd name="T79" fmla="*/ 1249 h 1725"/>
              <a:gd name="T80" fmla="*/ 418 w 792"/>
              <a:gd name="T81" fmla="*/ 1241 h 1725"/>
              <a:gd name="T82" fmla="*/ 350 w 792"/>
              <a:gd name="T83" fmla="*/ 1141 h 1725"/>
              <a:gd name="T84" fmla="*/ 324 w 792"/>
              <a:gd name="T85" fmla="*/ 1259 h 1725"/>
              <a:gd name="T86" fmla="*/ 332 w 792"/>
              <a:gd name="T87" fmla="*/ 1512 h 1725"/>
              <a:gd name="T88" fmla="*/ 347 w 792"/>
              <a:gd name="T89" fmla="*/ 1573 h 1725"/>
              <a:gd name="T90" fmla="*/ 374 w 792"/>
              <a:gd name="T91" fmla="*/ 1654 h 1725"/>
              <a:gd name="T92" fmla="*/ 382 w 792"/>
              <a:gd name="T93" fmla="*/ 1725 h 1725"/>
              <a:gd name="T94" fmla="*/ 592 w 792"/>
              <a:gd name="T95" fmla="*/ 940 h 1725"/>
              <a:gd name="T96" fmla="*/ 574 w 792"/>
              <a:gd name="T97" fmla="*/ 925 h 1725"/>
              <a:gd name="T98" fmla="*/ 598 w 792"/>
              <a:gd name="T99" fmla="*/ 940 h 1725"/>
              <a:gd name="T100" fmla="*/ 258 w 792"/>
              <a:gd name="T101" fmla="*/ 585 h 1725"/>
              <a:gd name="T102" fmla="*/ 208 w 792"/>
              <a:gd name="T103" fmla="*/ 453 h 1725"/>
              <a:gd name="T104" fmla="*/ 139 w 792"/>
              <a:gd name="T105" fmla="*/ 461 h 1725"/>
              <a:gd name="T106" fmla="*/ 100 w 792"/>
              <a:gd name="T107" fmla="*/ 514 h 1725"/>
              <a:gd name="T108" fmla="*/ 152 w 792"/>
              <a:gd name="T109" fmla="*/ 561 h 1725"/>
              <a:gd name="T110" fmla="*/ 250 w 792"/>
              <a:gd name="T111" fmla="*/ 611 h 1725"/>
              <a:gd name="T112" fmla="*/ 484 w 792"/>
              <a:gd name="T113" fmla="*/ 300 h 1725"/>
              <a:gd name="T114" fmla="*/ 242 w 792"/>
              <a:gd name="T115" fmla="*/ 221 h 1725"/>
              <a:gd name="T116" fmla="*/ 455 w 792"/>
              <a:gd name="T117" fmla="*/ 227 h 1725"/>
              <a:gd name="T118" fmla="*/ 237 w 792"/>
              <a:gd name="T119" fmla="*/ 195 h 1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2" h="1725">
                <a:moveTo>
                  <a:pt x="382" y="1725"/>
                </a:moveTo>
                <a:lnTo>
                  <a:pt x="376" y="1723"/>
                </a:lnTo>
                <a:lnTo>
                  <a:pt x="363" y="1720"/>
                </a:lnTo>
                <a:lnTo>
                  <a:pt x="332" y="1710"/>
                </a:lnTo>
                <a:lnTo>
                  <a:pt x="310" y="1702"/>
                </a:lnTo>
                <a:lnTo>
                  <a:pt x="295" y="1694"/>
                </a:lnTo>
                <a:lnTo>
                  <a:pt x="292" y="1688"/>
                </a:lnTo>
                <a:lnTo>
                  <a:pt x="289" y="1681"/>
                </a:lnTo>
                <a:lnTo>
                  <a:pt x="289" y="1667"/>
                </a:lnTo>
                <a:lnTo>
                  <a:pt x="287" y="1662"/>
                </a:lnTo>
                <a:lnTo>
                  <a:pt x="287" y="1657"/>
                </a:lnTo>
                <a:lnTo>
                  <a:pt x="284" y="1649"/>
                </a:lnTo>
                <a:lnTo>
                  <a:pt x="281" y="1633"/>
                </a:lnTo>
                <a:lnTo>
                  <a:pt x="279" y="1620"/>
                </a:lnTo>
                <a:lnTo>
                  <a:pt x="276" y="1615"/>
                </a:lnTo>
                <a:lnTo>
                  <a:pt x="274" y="1604"/>
                </a:lnTo>
                <a:lnTo>
                  <a:pt x="271" y="1599"/>
                </a:lnTo>
                <a:lnTo>
                  <a:pt x="271" y="1596"/>
                </a:lnTo>
                <a:lnTo>
                  <a:pt x="268" y="1596"/>
                </a:lnTo>
                <a:lnTo>
                  <a:pt x="266" y="1596"/>
                </a:lnTo>
                <a:lnTo>
                  <a:pt x="266" y="1591"/>
                </a:lnTo>
                <a:lnTo>
                  <a:pt x="266" y="1588"/>
                </a:lnTo>
                <a:lnTo>
                  <a:pt x="268" y="1588"/>
                </a:lnTo>
                <a:lnTo>
                  <a:pt x="268" y="1586"/>
                </a:lnTo>
                <a:lnTo>
                  <a:pt x="266" y="1583"/>
                </a:lnTo>
                <a:lnTo>
                  <a:pt x="266" y="1578"/>
                </a:lnTo>
                <a:lnTo>
                  <a:pt x="266" y="1567"/>
                </a:lnTo>
                <a:lnTo>
                  <a:pt x="266" y="1565"/>
                </a:lnTo>
                <a:lnTo>
                  <a:pt x="266" y="1562"/>
                </a:lnTo>
                <a:lnTo>
                  <a:pt x="266" y="1562"/>
                </a:lnTo>
                <a:lnTo>
                  <a:pt x="268" y="1559"/>
                </a:lnTo>
                <a:lnTo>
                  <a:pt x="268" y="1554"/>
                </a:lnTo>
                <a:lnTo>
                  <a:pt x="271" y="1546"/>
                </a:lnTo>
                <a:lnTo>
                  <a:pt x="274" y="1538"/>
                </a:lnTo>
                <a:lnTo>
                  <a:pt x="274" y="1536"/>
                </a:lnTo>
                <a:lnTo>
                  <a:pt x="276" y="1533"/>
                </a:lnTo>
                <a:lnTo>
                  <a:pt x="274" y="1533"/>
                </a:lnTo>
                <a:lnTo>
                  <a:pt x="274" y="1533"/>
                </a:lnTo>
                <a:lnTo>
                  <a:pt x="271" y="1530"/>
                </a:lnTo>
                <a:lnTo>
                  <a:pt x="268" y="1530"/>
                </a:lnTo>
                <a:lnTo>
                  <a:pt x="268" y="1528"/>
                </a:lnTo>
                <a:lnTo>
                  <a:pt x="268" y="1523"/>
                </a:lnTo>
                <a:lnTo>
                  <a:pt x="274" y="1520"/>
                </a:lnTo>
                <a:lnTo>
                  <a:pt x="274" y="1520"/>
                </a:lnTo>
                <a:lnTo>
                  <a:pt x="276" y="1517"/>
                </a:lnTo>
                <a:lnTo>
                  <a:pt x="279" y="1515"/>
                </a:lnTo>
                <a:lnTo>
                  <a:pt x="276" y="1501"/>
                </a:lnTo>
                <a:lnTo>
                  <a:pt x="274" y="1480"/>
                </a:lnTo>
                <a:lnTo>
                  <a:pt x="266" y="1457"/>
                </a:lnTo>
                <a:lnTo>
                  <a:pt x="247" y="1388"/>
                </a:lnTo>
                <a:lnTo>
                  <a:pt x="237" y="1328"/>
                </a:lnTo>
                <a:lnTo>
                  <a:pt x="231" y="1288"/>
                </a:lnTo>
                <a:lnTo>
                  <a:pt x="231" y="1222"/>
                </a:lnTo>
                <a:lnTo>
                  <a:pt x="237" y="1191"/>
                </a:lnTo>
                <a:lnTo>
                  <a:pt x="239" y="1185"/>
                </a:lnTo>
                <a:lnTo>
                  <a:pt x="239" y="1172"/>
                </a:lnTo>
                <a:lnTo>
                  <a:pt x="239" y="1162"/>
                </a:lnTo>
                <a:lnTo>
                  <a:pt x="242" y="1156"/>
                </a:lnTo>
                <a:lnTo>
                  <a:pt x="242" y="1141"/>
                </a:lnTo>
                <a:lnTo>
                  <a:pt x="245" y="1117"/>
                </a:lnTo>
                <a:lnTo>
                  <a:pt x="245" y="1098"/>
                </a:lnTo>
                <a:lnTo>
                  <a:pt x="239" y="1072"/>
                </a:lnTo>
                <a:lnTo>
                  <a:pt x="237" y="1064"/>
                </a:lnTo>
                <a:lnTo>
                  <a:pt x="231" y="1064"/>
                </a:lnTo>
                <a:lnTo>
                  <a:pt x="221" y="1062"/>
                </a:lnTo>
                <a:lnTo>
                  <a:pt x="216" y="1059"/>
                </a:lnTo>
                <a:lnTo>
                  <a:pt x="213" y="1059"/>
                </a:lnTo>
                <a:lnTo>
                  <a:pt x="213" y="1054"/>
                </a:lnTo>
                <a:lnTo>
                  <a:pt x="210" y="972"/>
                </a:lnTo>
                <a:lnTo>
                  <a:pt x="208" y="893"/>
                </a:lnTo>
                <a:lnTo>
                  <a:pt x="208" y="854"/>
                </a:lnTo>
                <a:lnTo>
                  <a:pt x="210" y="822"/>
                </a:lnTo>
                <a:lnTo>
                  <a:pt x="221" y="772"/>
                </a:lnTo>
                <a:lnTo>
                  <a:pt x="237" y="711"/>
                </a:lnTo>
                <a:lnTo>
                  <a:pt x="239" y="701"/>
                </a:lnTo>
                <a:lnTo>
                  <a:pt x="239" y="698"/>
                </a:lnTo>
                <a:lnTo>
                  <a:pt x="237" y="693"/>
                </a:lnTo>
                <a:lnTo>
                  <a:pt x="242" y="688"/>
                </a:lnTo>
                <a:lnTo>
                  <a:pt x="245" y="685"/>
                </a:lnTo>
                <a:lnTo>
                  <a:pt x="245" y="680"/>
                </a:lnTo>
                <a:lnTo>
                  <a:pt x="247" y="677"/>
                </a:lnTo>
                <a:lnTo>
                  <a:pt x="247" y="674"/>
                </a:lnTo>
                <a:lnTo>
                  <a:pt x="247" y="674"/>
                </a:lnTo>
                <a:lnTo>
                  <a:pt x="242" y="674"/>
                </a:lnTo>
                <a:lnTo>
                  <a:pt x="231" y="674"/>
                </a:lnTo>
                <a:lnTo>
                  <a:pt x="221" y="672"/>
                </a:lnTo>
                <a:lnTo>
                  <a:pt x="208" y="669"/>
                </a:lnTo>
                <a:lnTo>
                  <a:pt x="208" y="669"/>
                </a:lnTo>
                <a:lnTo>
                  <a:pt x="205" y="669"/>
                </a:lnTo>
                <a:lnTo>
                  <a:pt x="200" y="674"/>
                </a:lnTo>
                <a:lnTo>
                  <a:pt x="192" y="680"/>
                </a:lnTo>
                <a:lnTo>
                  <a:pt x="187" y="685"/>
                </a:lnTo>
                <a:lnTo>
                  <a:pt x="184" y="688"/>
                </a:lnTo>
                <a:lnTo>
                  <a:pt x="181" y="690"/>
                </a:lnTo>
                <a:lnTo>
                  <a:pt x="176" y="695"/>
                </a:lnTo>
                <a:lnTo>
                  <a:pt x="173" y="695"/>
                </a:lnTo>
                <a:lnTo>
                  <a:pt x="168" y="693"/>
                </a:lnTo>
                <a:lnTo>
                  <a:pt x="160" y="685"/>
                </a:lnTo>
                <a:lnTo>
                  <a:pt x="142" y="666"/>
                </a:lnTo>
                <a:lnTo>
                  <a:pt x="113" y="638"/>
                </a:lnTo>
                <a:lnTo>
                  <a:pt x="105" y="630"/>
                </a:lnTo>
                <a:lnTo>
                  <a:pt x="94" y="622"/>
                </a:lnTo>
                <a:lnTo>
                  <a:pt x="76" y="601"/>
                </a:lnTo>
                <a:lnTo>
                  <a:pt x="68" y="595"/>
                </a:lnTo>
                <a:lnTo>
                  <a:pt x="65" y="593"/>
                </a:lnTo>
                <a:lnTo>
                  <a:pt x="60" y="590"/>
                </a:lnTo>
                <a:lnTo>
                  <a:pt x="58" y="587"/>
                </a:lnTo>
                <a:lnTo>
                  <a:pt x="50" y="582"/>
                </a:lnTo>
                <a:lnTo>
                  <a:pt x="44" y="577"/>
                </a:lnTo>
                <a:lnTo>
                  <a:pt x="34" y="566"/>
                </a:lnTo>
                <a:lnTo>
                  <a:pt x="26" y="558"/>
                </a:lnTo>
                <a:lnTo>
                  <a:pt x="21" y="553"/>
                </a:lnTo>
                <a:lnTo>
                  <a:pt x="13" y="545"/>
                </a:lnTo>
                <a:lnTo>
                  <a:pt x="5" y="537"/>
                </a:lnTo>
                <a:lnTo>
                  <a:pt x="2" y="535"/>
                </a:lnTo>
                <a:lnTo>
                  <a:pt x="2" y="532"/>
                </a:lnTo>
                <a:lnTo>
                  <a:pt x="0" y="530"/>
                </a:lnTo>
                <a:lnTo>
                  <a:pt x="0" y="524"/>
                </a:lnTo>
                <a:lnTo>
                  <a:pt x="2" y="516"/>
                </a:lnTo>
                <a:lnTo>
                  <a:pt x="5" y="503"/>
                </a:lnTo>
                <a:lnTo>
                  <a:pt x="8" y="498"/>
                </a:lnTo>
                <a:lnTo>
                  <a:pt x="8" y="490"/>
                </a:lnTo>
                <a:lnTo>
                  <a:pt x="15" y="464"/>
                </a:lnTo>
                <a:lnTo>
                  <a:pt x="31" y="458"/>
                </a:lnTo>
                <a:lnTo>
                  <a:pt x="34" y="456"/>
                </a:lnTo>
                <a:lnTo>
                  <a:pt x="39" y="451"/>
                </a:lnTo>
                <a:lnTo>
                  <a:pt x="44" y="445"/>
                </a:lnTo>
                <a:lnTo>
                  <a:pt x="47" y="443"/>
                </a:lnTo>
                <a:lnTo>
                  <a:pt x="50" y="440"/>
                </a:lnTo>
                <a:lnTo>
                  <a:pt x="52" y="435"/>
                </a:lnTo>
                <a:lnTo>
                  <a:pt x="55" y="432"/>
                </a:lnTo>
                <a:lnTo>
                  <a:pt x="58" y="427"/>
                </a:lnTo>
                <a:lnTo>
                  <a:pt x="65" y="419"/>
                </a:lnTo>
                <a:lnTo>
                  <a:pt x="76" y="406"/>
                </a:lnTo>
                <a:lnTo>
                  <a:pt x="116" y="366"/>
                </a:lnTo>
                <a:lnTo>
                  <a:pt x="118" y="361"/>
                </a:lnTo>
                <a:lnTo>
                  <a:pt x="121" y="356"/>
                </a:lnTo>
                <a:lnTo>
                  <a:pt x="126" y="350"/>
                </a:lnTo>
                <a:lnTo>
                  <a:pt x="129" y="348"/>
                </a:lnTo>
                <a:lnTo>
                  <a:pt x="134" y="343"/>
                </a:lnTo>
                <a:lnTo>
                  <a:pt x="144" y="329"/>
                </a:lnTo>
                <a:lnTo>
                  <a:pt x="152" y="319"/>
                </a:lnTo>
                <a:lnTo>
                  <a:pt x="160" y="314"/>
                </a:lnTo>
                <a:lnTo>
                  <a:pt x="166" y="308"/>
                </a:lnTo>
                <a:lnTo>
                  <a:pt x="168" y="303"/>
                </a:lnTo>
                <a:lnTo>
                  <a:pt x="171" y="300"/>
                </a:lnTo>
                <a:lnTo>
                  <a:pt x="171" y="298"/>
                </a:lnTo>
                <a:lnTo>
                  <a:pt x="171" y="298"/>
                </a:lnTo>
                <a:lnTo>
                  <a:pt x="168" y="298"/>
                </a:lnTo>
                <a:lnTo>
                  <a:pt x="168" y="298"/>
                </a:lnTo>
                <a:lnTo>
                  <a:pt x="166" y="303"/>
                </a:lnTo>
                <a:lnTo>
                  <a:pt x="168" y="298"/>
                </a:lnTo>
                <a:lnTo>
                  <a:pt x="168" y="295"/>
                </a:lnTo>
                <a:lnTo>
                  <a:pt x="171" y="290"/>
                </a:lnTo>
                <a:lnTo>
                  <a:pt x="173" y="277"/>
                </a:lnTo>
                <a:lnTo>
                  <a:pt x="179" y="266"/>
                </a:lnTo>
                <a:lnTo>
                  <a:pt x="181" y="266"/>
                </a:lnTo>
                <a:lnTo>
                  <a:pt x="181" y="266"/>
                </a:lnTo>
                <a:lnTo>
                  <a:pt x="181" y="266"/>
                </a:lnTo>
                <a:lnTo>
                  <a:pt x="176" y="266"/>
                </a:lnTo>
                <a:lnTo>
                  <a:pt x="173" y="269"/>
                </a:lnTo>
                <a:lnTo>
                  <a:pt x="168" y="269"/>
                </a:lnTo>
                <a:lnTo>
                  <a:pt x="166" y="269"/>
                </a:lnTo>
                <a:lnTo>
                  <a:pt x="166" y="269"/>
                </a:lnTo>
                <a:lnTo>
                  <a:pt x="171" y="266"/>
                </a:lnTo>
                <a:lnTo>
                  <a:pt x="179" y="263"/>
                </a:lnTo>
                <a:lnTo>
                  <a:pt x="181" y="263"/>
                </a:lnTo>
                <a:lnTo>
                  <a:pt x="189" y="263"/>
                </a:lnTo>
                <a:lnTo>
                  <a:pt x="195" y="263"/>
                </a:lnTo>
                <a:lnTo>
                  <a:pt x="197" y="261"/>
                </a:lnTo>
                <a:lnTo>
                  <a:pt x="202" y="261"/>
                </a:lnTo>
                <a:lnTo>
                  <a:pt x="210" y="256"/>
                </a:lnTo>
                <a:lnTo>
                  <a:pt x="221" y="253"/>
                </a:lnTo>
                <a:lnTo>
                  <a:pt x="229" y="250"/>
                </a:lnTo>
                <a:lnTo>
                  <a:pt x="237" y="248"/>
                </a:lnTo>
                <a:lnTo>
                  <a:pt x="239" y="245"/>
                </a:lnTo>
                <a:lnTo>
                  <a:pt x="242" y="240"/>
                </a:lnTo>
                <a:lnTo>
                  <a:pt x="242" y="235"/>
                </a:lnTo>
                <a:lnTo>
                  <a:pt x="239" y="227"/>
                </a:lnTo>
                <a:lnTo>
                  <a:pt x="237" y="208"/>
                </a:lnTo>
                <a:lnTo>
                  <a:pt x="237" y="198"/>
                </a:lnTo>
                <a:lnTo>
                  <a:pt x="237" y="187"/>
                </a:lnTo>
                <a:lnTo>
                  <a:pt x="237" y="174"/>
                </a:lnTo>
                <a:lnTo>
                  <a:pt x="239" y="155"/>
                </a:lnTo>
                <a:lnTo>
                  <a:pt x="250" y="105"/>
                </a:lnTo>
                <a:lnTo>
                  <a:pt x="260" y="69"/>
                </a:lnTo>
                <a:lnTo>
                  <a:pt x="279" y="32"/>
                </a:lnTo>
                <a:lnTo>
                  <a:pt x="303" y="11"/>
                </a:lnTo>
                <a:lnTo>
                  <a:pt x="305" y="11"/>
                </a:lnTo>
                <a:lnTo>
                  <a:pt x="308" y="11"/>
                </a:lnTo>
                <a:lnTo>
                  <a:pt x="308" y="8"/>
                </a:lnTo>
                <a:lnTo>
                  <a:pt x="310" y="8"/>
                </a:lnTo>
                <a:lnTo>
                  <a:pt x="310" y="8"/>
                </a:lnTo>
                <a:lnTo>
                  <a:pt x="313" y="5"/>
                </a:lnTo>
                <a:lnTo>
                  <a:pt x="313" y="5"/>
                </a:lnTo>
                <a:lnTo>
                  <a:pt x="313" y="5"/>
                </a:lnTo>
                <a:lnTo>
                  <a:pt x="310" y="8"/>
                </a:lnTo>
                <a:lnTo>
                  <a:pt x="313" y="8"/>
                </a:lnTo>
                <a:lnTo>
                  <a:pt x="316" y="5"/>
                </a:lnTo>
                <a:lnTo>
                  <a:pt x="316" y="5"/>
                </a:lnTo>
                <a:lnTo>
                  <a:pt x="313" y="5"/>
                </a:lnTo>
                <a:lnTo>
                  <a:pt x="316" y="5"/>
                </a:lnTo>
                <a:lnTo>
                  <a:pt x="316" y="3"/>
                </a:lnTo>
                <a:lnTo>
                  <a:pt x="318" y="3"/>
                </a:lnTo>
                <a:lnTo>
                  <a:pt x="332" y="0"/>
                </a:lnTo>
                <a:lnTo>
                  <a:pt x="345" y="0"/>
                </a:lnTo>
                <a:lnTo>
                  <a:pt x="371" y="8"/>
                </a:lnTo>
                <a:lnTo>
                  <a:pt x="387" y="19"/>
                </a:lnTo>
                <a:lnTo>
                  <a:pt x="389" y="21"/>
                </a:lnTo>
                <a:lnTo>
                  <a:pt x="392" y="24"/>
                </a:lnTo>
                <a:lnTo>
                  <a:pt x="408" y="40"/>
                </a:lnTo>
                <a:lnTo>
                  <a:pt x="418" y="55"/>
                </a:lnTo>
                <a:lnTo>
                  <a:pt x="429" y="87"/>
                </a:lnTo>
                <a:lnTo>
                  <a:pt x="439" y="129"/>
                </a:lnTo>
                <a:lnTo>
                  <a:pt x="442" y="142"/>
                </a:lnTo>
                <a:lnTo>
                  <a:pt x="445" y="163"/>
                </a:lnTo>
                <a:lnTo>
                  <a:pt x="458" y="216"/>
                </a:lnTo>
                <a:lnTo>
                  <a:pt x="458" y="237"/>
                </a:lnTo>
                <a:lnTo>
                  <a:pt x="458" y="253"/>
                </a:lnTo>
                <a:lnTo>
                  <a:pt x="458" y="258"/>
                </a:lnTo>
                <a:lnTo>
                  <a:pt x="463" y="266"/>
                </a:lnTo>
                <a:lnTo>
                  <a:pt x="466" y="274"/>
                </a:lnTo>
                <a:lnTo>
                  <a:pt x="471" y="277"/>
                </a:lnTo>
                <a:lnTo>
                  <a:pt x="479" y="287"/>
                </a:lnTo>
                <a:lnTo>
                  <a:pt x="490" y="300"/>
                </a:lnTo>
                <a:lnTo>
                  <a:pt x="495" y="303"/>
                </a:lnTo>
                <a:lnTo>
                  <a:pt x="505" y="308"/>
                </a:lnTo>
                <a:lnTo>
                  <a:pt x="516" y="319"/>
                </a:lnTo>
                <a:lnTo>
                  <a:pt x="519" y="324"/>
                </a:lnTo>
                <a:lnTo>
                  <a:pt x="516" y="321"/>
                </a:lnTo>
                <a:lnTo>
                  <a:pt x="508" y="314"/>
                </a:lnTo>
                <a:lnTo>
                  <a:pt x="503" y="311"/>
                </a:lnTo>
                <a:lnTo>
                  <a:pt x="503" y="311"/>
                </a:lnTo>
                <a:lnTo>
                  <a:pt x="503" y="314"/>
                </a:lnTo>
                <a:lnTo>
                  <a:pt x="505" y="316"/>
                </a:lnTo>
                <a:lnTo>
                  <a:pt x="505" y="316"/>
                </a:lnTo>
                <a:lnTo>
                  <a:pt x="508" y="319"/>
                </a:lnTo>
                <a:lnTo>
                  <a:pt x="513" y="327"/>
                </a:lnTo>
                <a:lnTo>
                  <a:pt x="519" y="332"/>
                </a:lnTo>
                <a:lnTo>
                  <a:pt x="513" y="329"/>
                </a:lnTo>
                <a:lnTo>
                  <a:pt x="508" y="324"/>
                </a:lnTo>
                <a:lnTo>
                  <a:pt x="511" y="335"/>
                </a:lnTo>
                <a:lnTo>
                  <a:pt x="513" y="340"/>
                </a:lnTo>
                <a:lnTo>
                  <a:pt x="519" y="348"/>
                </a:lnTo>
                <a:lnTo>
                  <a:pt x="524" y="358"/>
                </a:lnTo>
                <a:lnTo>
                  <a:pt x="524" y="364"/>
                </a:lnTo>
                <a:lnTo>
                  <a:pt x="524" y="366"/>
                </a:lnTo>
                <a:lnTo>
                  <a:pt x="524" y="364"/>
                </a:lnTo>
                <a:lnTo>
                  <a:pt x="519" y="353"/>
                </a:lnTo>
                <a:lnTo>
                  <a:pt x="516" y="350"/>
                </a:lnTo>
                <a:lnTo>
                  <a:pt x="516" y="350"/>
                </a:lnTo>
                <a:lnTo>
                  <a:pt x="516" y="356"/>
                </a:lnTo>
                <a:lnTo>
                  <a:pt x="516" y="361"/>
                </a:lnTo>
                <a:lnTo>
                  <a:pt x="519" y="369"/>
                </a:lnTo>
                <a:lnTo>
                  <a:pt x="524" y="377"/>
                </a:lnTo>
                <a:lnTo>
                  <a:pt x="524" y="379"/>
                </a:lnTo>
                <a:lnTo>
                  <a:pt x="524" y="379"/>
                </a:lnTo>
                <a:lnTo>
                  <a:pt x="521" y="377"/>
                </a:lnTo>
                <a:lnTo>
                  <a:pt x="519" y="371"/>
                </a:lnTo>
                <a:lnTo>
                  <a:pt x="519" y="374"/>
                </a:lnTo>
                <a:lnTo>
                  <a:pt x="519" y="385"/>
                </a:lnTo>
                <a:lnTo>
                  <a:pt x="524" y="400"/>
                </a:lnTo>
                <a:lnTo>
                  <a:pt x="526" y="403"/>
                </a:lnTo>
                <a:lnTo>
                  <a:pt x="524" y="400"/>
                </a:lnTo>
                <a:lnTo>
                  <a:pt x="524" y="400"/>
                </a:lnTo>
                <a:lnTo>
                  <a:pt x="524" y="403"/>
                </a:lnTo>
                <a:lnTo>
                  <a:pt x="526" y="408"/>
                </a:lnTo>
                <a:lnTo>
                  <a:pt x="526" y="411"/>
                </a:lnTo>
                <a:lnTo>
                  <a:pt x="526" y="411"/>
                </a:lnTo>
                <a:lnTo>
                  <a:pt x="526" y="411"/>
                </a:lnTo>
                <a:lnTo>
                  <a:pt x="524" y="411"/>
                </a:lnTo>
                <a:lnTo>
                  <a:pt x="524" y="406"/>
                </a:lnTo>
                <a:lnTo>
                  <a:pt x="521" y="398"/>
                </a:lnTo>
                <a:lnTo>
                  <a:pt x="526" y="429"/>
                </a:lnTo>
                <a:lnTo>
                  <a:pt x="529" y="440"/>
                </a:lnTo>
                <a:lnTo>
                  <a:pt x="529" y="448"/>
                </a:lnTo>
                <a:lnTo>
                  <a:pt x="532" y="464"/>
                </a:lnTo>
                <a:lnTo>
                  <a:pt x="534" y="485"/>
                </a:lnTo>
                <a:lnTo>
                  <a:pt x="540" y="506"/>
                </a:lnTo>
                <a:lnTo>
                  <a:pt x="540" y="516"/>
                </a:lnTo>
                <a:lnTo>
                  <a:pt x="542" y="527"/>
                </a:lnTo>
                <a:lnTo>
                  <a:pt x="545" y="548"/>
                </a:lnTo>
                <a:lnTo>
                  <a:pt x="545" y="561"/>
                </a:lnTo>
                <a:lnTo>
                  <a:pt x="547" y="569"/>
                </a:lnTo>
                <a:lnTo>
                  <a:pt x="547" y="587"/>
                </a:lnTo>
                <a:lnTo>
                  <a:pt x="553" y="603"/>
                </a:lnTo>
                <a:lnTo>
                  <a:pt x="555" y="630"/>
                </a:lnTo>
                <a:lnTo>
                  <a:pt x="563" y="685"/>
                </a:lnTo>
                <a:lnTo>
                  <a:pt x="566" y="701"/>
                </a:lnTo>
                <a:lnTo>
                  <a:pt x="566" y="711"/>
                </a:lnTo>
                <a:lnTo>
                  <a:pt x="569" y="719"/>
                </a:lnTo>
                <a:lnTo>
                  <a:pt x="569" y="724"/>
                </a:lnTo>
                <a:lnTo>
                  <a:pt x="571" y="740"/>
                </a:lnTo>
                <a:lnTo>
                  <a:pt x="576" y="767"/>
                </a:lnTo>
                <a:lnTo>
                  <a:pt x="587" y="809"/>
                </a:lnTo>
                <a:lnTo>
                  <a:pt x="595" y="832"/>
                </a:lnTo>
                <a:lnTo>
                  <a:pt x="595" y="835"/>
                </a:lnTo>
                <a:lnTo>
                  <a:pt x="595" y="835"/>
                </a:lnTo>
                <a:lnTo>
                  <a:pt x="592" y="838"/>
                </a:lnTo>
                <a:lnTo>
                  <a:pt x="587" y="838"/>
                </a:lnTo>
                <a:lnTo>
                  <a:pt x="584" y="838"/>
                </a:lnTo>
                <a:lnTo>
                  <a:pt x="587" y="848"/>
                </a:lnTo>
                <a:lnTo>
                  <a:pt x="590" y="859"/>
                </a:lnTo>
                <a:lnTo>
                  <a:pt x="592" y="867"/>
                </a:lnTo>
                <a:lnTo>
                  <a:pt x="595" y="872"/>
                </a:lnTo>
                <a:lnTo>
                  <a:pt x="595" y="877"/>
                </a:lnTo>
                <a:lnTo>
                  <a:pt x="598" y="885"/>
                </a:lnTo>
                <a:lnTo>
                  <a:pt x="595" y="890"/>
                </a:lnTo>
                <a:lnTo>
                  <a:pt x="595" y="893"/>
                </a:lnTo>
                <a:lnTo>
                  <a:pt x="598" y="898"/>
                </a:lnTo>
                <a:lnTo>
                  <a:pt x="600" y="906"/>
                </a:lnTo>
                <a:lnTo>
                  <a:pt x="605" y="917"/>
                </a:lnTo>
                <a:lnTo>
                  <a:pt x="608" y="927"/>
                </a:lnTo>
                <a:lnTo>
                  <a:pt x="608" y="933"/>
                </a:lnTo>
                <a:lnTo>
                  <a:pt x="608" y="933"/>
                </a:lnTo>
                <a:lnTo>
                  <a:pt x="611" y="933"/>
                </a:lnTo>
                <a:lnTo>
                  <a:pt x="613" y="935"/>
                </a:lnTo>
                <a:lnTo>
                  <a:pt x="616" y="938"/>
                </a:lnTo>
                <a:lnTo>
                  <a:pt x="619" y="940"/>
                </a:lnTo>
                <a:lnTo>
                  <a:pt x="624" y="943"/>
                </a:lnTo>
                <a:lnTo>
                  <a:pt x="627" y="943"/>
                </a:lnTo>
                <a:lnTo>
                  <a:pt x="629" y="943"/>
                </a:lnTo>
                <a:lnTo>
                  <a:pt x="632" y="938"/>
                </a:lnTo>
                <a:lnTo>
                  <a:pt x="640" y="938"/>
                </a:lnTo>
                <a:lnTo>
                  <a:pt x="648" y="940"/>
                </a:lnTo>
                <a:lnTo>
                  <a:pt x="650" y="940"/>
                </a:lnTo>
                <a:lnTo>
                  <a:pt x="650" y="940"/>
                </a:lnTo>
                <a:lnTo>
                  <a:pt x="655" y="938"/>
                </a:lnTo>
                <a:lnTo>
                  <a:pt x="661" y="938"/>
                </a:lnTo>
                <a:lnTo>
                  <a:pt x="663" y="938"/>
                </a:lnTo>
                <a:lnTo>
                  <a:pt x="666" y="938"/>
                </a:lnTo>
                <a:lnTo>
                  <a:pt x="669" y="938"/>
                </a:lnTo>
                <a:lnTo>
                  <a:pt x="669" y="940"/>
                </a:lnTo>
                <a:lnTo>
                  <a:pt x="674" y="940"/>
                </a:lnTo>
                <a:lnTo>
                  <a:pt x="682" y="940"/>
                </a:lnTo>
                <a:lnTo>
                  <a:pt x="684" y="938"/>
                </a:lnTo>
                <a:lnTo>
                  <a:pt x="684" y="938"/>
                </a:lnTo>
                <a:lnTo>
                  <a:pt x="690" y="938"/>
                </a:lnTo>
                <a:lnTo>
                  <a:pt x="698" y="938"/>
                </a:lnTo>
                <a:lnTo>
                  <a:pt x="698" y="940"/>
                </a:lnTo>
                <a:lnTo>
                  <a:pt x="700" y="940"/>
                </a:lnTo>
                <a:lnTo>
                  <a:pt x="703" y="940"/>
                </a:lnTo>
                <a:lnTo>
                  <a:pt x="706" y="940"/>
                </a:lnTo>
                <a:lnTo>
                  <a:pt x="708" y="940"/>
                </a:lnTo>
                <a:lnTo>
                  <a:pt x="708" y="940"/>
                </a:lnTo>
                <a:lnTo>
                  <a:pt x="719" y="940"/>
                </a:lnTo>
                <a:lnTo>
                  <a:pt x="729" y="940"/>
                </a:lnTo>
                <a:lnTo>
                  <a:pt x="740" y="940"/>
                </a:lnTo>
                <a:lnTo>
                  <a:pt x="753" y="940"/>
                </a:lnTo>
                <a:lnTo>
                  <a:pt x="756" y="940"/>
                </a:lnTo>
                <a:lnTo>
                  <a:pt x="758" y="943"/>
                </a:lnTo>
                <a:lnTo>
                  <a:pt x="761" y="948"/>
                </a:lnTo>
                <a:lnTo>
                  <a:pt x="761" y="954"/>
                </a:lnTo>
                <a:lnTo>
                  <a:pt x="763" y="969"/>
                </a:lnTo>
                <a:lnTo>
                  <a:pt x="779" y="1135"/>
                </a:lnTo>
                <a:lnTo>
                  <a:pt x="792" y="1246"/>
                </a:lnTo>
                <a:lnTo>
                  <a:pt x="792" y="1251"/>
                </a:lnTo>
                <a:lnTo>
                  <a:pt x="790" y="1251"/>
                </a:lnTo>
                <a:lnTo>
                  <a:pt x="785" y="1254"/>
                </a:lnTo>
                <a:lnTo>
                  <a:pt x="779" y="1256"/>
                </a:lnTo>
                <a:lnTo>
                  <a:pt x="771" y="1259"/>
                </a:lnTo>
                <a:lnTo>
                  <a:pt x="761" y="1262"/>
                </a:lnTo>
                <a:lnTo>
                  <a:pt x="750" y="1264"/>
                </a:lnTo>
                <a:lnTo>
                  <a:pt x="748" y="1267"/>
                </a:lnTo>
                <a:lnTo>
                  <a:pt x="745" y="1267"/>
                </a:lnTo>
                <a:lnTo>
                  <a:pt x="740" y="1270"/>
                </a:lnTo>
                <a:lnTo>
                  <a:pt x="732" y="1270"/>
                </a:lnTo>
                <a:lnTo>
                  <a:pt x="727" y="1270"/>
                </a:lnTo>
                <a:lnTo>
                  <a:pt x="719" y="1270"/>
                </a:lnTo>
                <a:lnTo>
                  <a:pt x="716" y="1270"/>
                </a:lnTo>
                <a:lnTo>
                  <a:pt x="713" y="1270"/>
                </a:lnTo>
                <a:lnTo>
                  <a:pt x="713" y="1270"/>
                </a:lnTo>
                <a:lnTo>
                  <a:pt x="713" y="1272"/>
                </a:lnTo>
                <a:lnTo>
                  <a:pt x="711" y="1275"/>
                </a:lnTo>
                <a:lnTo>
                  <a:pt x="706" y="1272"/>
                </a:lnTo>
                <a:lnTo>
                  <a:pt x="703" y="1270"/>
                </a:lnTo>
                <a:lnTo>
                  <a:pt x="703" y="1267"/>
                </a:lnTo>
                <a:lnTo>
                  <a:pt x="698" y="1267"/>
                </a:lnTo>
                <a:lnTo>
                  <a:pt x="658" y="1264"/>
                </a:lnTo>
                <a:lnTo>
                  <a:pt x="621" y="1262"/>
                </a:lnTo>
                <a:lnTo>
                  <a:pt x="619" y="1262"/>
                </a:lnTo>
                <a:lnTo>
                  <a:pt x="621" y="1267"/>
                </a:lnTo>
                <a:lnTo>
                  <a:pt x="624" y="1296"/>
                </a:lnTo>
                <a:lnTo>
                  <a:pt x="624" y="1325"/>
                </a:lnTo>
                <a:lnTo>
                  <a:pt x="627" y="1341"/>
                </a:lnTo>
                <a:lnTo>
                  <a:pt x="627" y="1351"/>
                </a:lnTo>
                <a:lnTo>
                  <a:pt x="627" y="1378"/>
                </a:lnTo>
                <a:lnTo>
                  <a:pt x="629" y="1412"/>
                </a:lnTo>
                <a:lnTo>
                  <a:pt x="629" y="1462"/>
                </a:lnTo>
                <a:lnTo>
                  <a:pt x="632" y="1480"/>
                </a:lnTo>
                <a:lnTo>
                  <a:pt x="634" y="1499"/>
                </a:lnTo>
                <a:lnTo>
                  <a:pt x="637" y="1509"/>
                </a:lnTo>
                <a:lnTo>
                  <a:pt x="637" y="1512"/>
                </a:lnTo>
                <a:lnTo>
                  <a:pt x="640" y="1512"/>
                </a:lnTo>
                <a:lnTo>
                  <a:pt x="642" y="1520"/>
                </a:lnTo>
                <a:lnTo>
                  <a:pt x="640" y="1528"/>
                </a:lnTo>
                <a:lnTo>
                  <a:pt x="640" y="1528"/>
                </a:lnTo>
                <a:lnTo>
                  <a:pt x="640" y="1536"/>
                </a:lnTo>
                <a:lnTo>
                  <a:pt x="642" y="1546"/>
                </a:lnTo>
                <a:lnTo>
                  <a:pt x="648" y="1562"/>
                </a:lnTo>
                <a:lnTo>
                  <a:pt x="648" y="1565"/>
                </a:lnTo>
                <a:lnTo>
                  <a:pt x="650" y="1567"/>
                </a:lnTo>
                <a:lnTo>
                  <a:pt x="650" y="1567"/>
                </a:lnTo>
                <a:lnTo>
                  <a:pt x="653" y="1570"/>
                </a:lnTo>
                <a:lnTo>
                  <a:pt x="653" y="1573"/>
                </a:lnTo>
                <a:lnTo>
                  <a:pt x="653" y="1575"/>
                </a:lnTo>
                <a:lnTo>
                  <a:pt x="650" y="1578"/>
                </a:lnTo>
                <a:lnTo>
                  <a:pt x="653" y="1583"/>
                </a:lnTo>
                <a:lnTo>
                  <a:pt x="661" y="1604"/>
                </a:lnTo>
                <a:lnTo>
                  <a:pt x="666" y="1631"/>
                </a:lnTo>
                <a:lnTo>
                  <a:pt x="669" y="1636"/>
                </a:lnTo>
                <a:lnTo>
                  <a:pt x="669" y="1638"/>
                </a:lnTo>
                <a:lnTo>
                  <a:pt x="671" y="1641"/>
                </a:lnTo>
                <a:lnTo>
                  <a:pt x="682" y="1649"/>
                </a:lnTo>
                <a:lnTo>
                  <a:pt x="698" y="1657"/>
                </a:lnTo>
                <a:lnTo>
                  <a:pt x="711" y="1662"/>
                </a:lnTo>
                <a:lnTo>
                  <a:pt x="721" y="1667"/>
                </a:lnTo>
                <a:lnTo>
                  <a:pt x="737" y="1670"/>
                </a:lnTo>
                <a:lnTo>
                  <a:pt x="758" y="1675"/>
                </a:lnTo>
                <a:lnTo>
                  <a:pt x="763" y="1688"/>
                </a:lnTo>
                <a:lnTo>
                  <a:pt x="763" y="1691"/>
                </a:lnTo>
                <a:lnTo>
                  <a:pt x="761" y="1691"/>
                </a:lnTo>
                <a:lnTo>
                  <a:pt x="756" y="1694"/>
                </a:lnTo>
                <a:lnTo>
                  <a:pt x="740" y="1696"/>
                </a:lnTo>
                <a:lnTo>
                  <a:pt x="716" y="1696"/>
                </a:lnTo>
                <a:lnTo>
                  <a:pt x="692" y="1696"/>
                </a:lnTo>
                <a:lnTo>
                  <a:pt x="645" y="1691"/>
                </a:lnTo>
                <a:lnTo>
                  <a:pt x="629" y="1681"/>
                </a:lnTo>
                <a:lnTo>
                  <a:pt x="621" y="1670"/>
                </a:lnTo>
                <a:lnTo>
                  <a:pt x="611" y="1649"/>
                </a:lnTo>
                <a:lnTo>
                  <a:pt x="608" y="1641"/>
                </a:lnTo>
                <a:lnTo>
                  <a:pt x="605" y="1636"/>
                </a:lnTo>
                <a:lnTo>
                  <a:pt x="595" y="1620"/>
                </a:lnTo>
                <a:lnTo>
                  <a:pt x="579" y="1604"/>
                </a:lnTo>
                <a:lnTo>
                  <a:pt x="576" y="1602"/>
                </a:lnTo>
                <a:lnTo>
                  <a:pt x="571" y="1599"/>
                </a:lnTo>
                <a:lnTo>
                  <a:pt x="569" y="1599"/>
                </a:lnTo>
                <a:lnTo>
                  <a:pt x="569" y="1599"/>
                </a:lnTo>
                <a:lnTo>
                  <a:pt x="566" y="1599"/>
                </a:lnTo>
                <a:lnTo>
                  <a:pt x="566" y="1602"/>
                </a:lnTo>
                <a:lnTo>
                  <a:pt x="563" y="1612"/>
                </a:lnTo>
                <a:lnTo>
                  <a:pt x="563" y="1644"/>
                </a:lnTo>
                <a:lnTo>
                  <a:pt x="563" y="1662"/>
                </a:lnTo>
                <a:lnTo>
                  <a:pt x="561" y="1665"/>
                </a:lnTo>
                <a:lnTo>
                  <a:pt x="561" y="1665"/>
                </a:lnTo>
                <a:lnTo>
                  <a:pt x="558" y="1665"/>
                </a:lnTo>
                <a:lnTo>
                  <a:pt x="555" y="1665"/>
                </a:lnTo>
                <a:lnTo>
                  <a:pt x="555" y="1659"/>
                </a:lnTo>
                <a:lnTo>
                  <a:pt x="555" y="1625"/>
                </a:lnTo>
                <a:lnTo>
                  <a:pt x="553" y="1612"/>
                </a:lnTo>
                <a:lnTo>
                  <a:pt x="550" y="1604"/>
                </a:lnTo>
                <a:lnTo>
                  <a:pt x="542" y="1580"/>
                </a:lnTo>
                <a:lnTo>
                  <a:pt x="540" y="1570"/>
                </a:lnTo>
                <a:lnTo>
                  <a:pt x="537" y="1565"/>
                </a:lnTo>
                <a:lnTo>
                  <a:pt x="540" y="1559"/>
                </a:lnTo>
                <a:lnTo>
                  <a:pt x="545" y="1559"/>
                </a:lnTo>
                <a:lnTo>
                  <a:pt x="550" y="1559"/>
                </a:lnTo>
                <a:lnTo>
                  <a:pt x="550" y="1554"/>
                </a:lnTo>
                <a:lnTo>
                  <a:pt x="553" y="1546"/>
                </a:lnTo>
                <a:lnTo>
                  <a:pt x="555" y="1541"/>
                </a:lnTo>
                <a:lnTo>
                  <a:pt x="555" y="1541"/>
                </a:lnTo>
                <a:lnTo>
                  <a:pt x="555" y="1538"/>
                </a:lnTo>
                <a:lnTo>
                  <a:pt x="555" y="1536"/>
                </a:lnTo>
                <a:lnTo>
                  <a:pt x="558" y="1530"/>
                </a:lnTo>
                <a:lnTo>
                  <a:pt x="563" y="1525"/>
                </a:lnTo>
                <a:lnTo>
                  <a:pt x="563" y="1520"/>
                </a:lnTo>
                <a:lnTo>
                  <a:pt x="563" y="1512"/>
                </a:lnTo>
                <a:lnTo>
                  <a:pt x="566" y="1496"/>
                </a:lnTo>
                <a:lnTo>
                  <a:pt x="569" y="1491"/>
                </a:lnTo>
                <a:lnTo>
                  <a:pt x="566" y="1483"/>
                </a:lnTo>
                <a:lnTo>
                  <a:pt x="561" y="1449"/>
                </a:lnTo>
                <a:lnTo>
                  <a:pt x="547" y="1399"/>
                </a:lnTo>
                <a:lnTo>
                  <a:pt x="542" y="1383"/>
                </a:lnTo>
                <a:lnTo>
                  <a:pt x="537" y="1364"/>
                </a:lnTo>
                <a:lnTo>
                  <a:pt x="521" y="1320"/>
                </a:lnTo>
                <a:lnTo>
                  <a:pt x="516" y="1262"/>
                </a:lnTo>
                <a:lnTo>
                  <a:pt x="513" y="1254"/>
                </a:lnTo>
                <a:lnTo>
                  <a:pt x="513" y="1251"/>
                </a:lnTo>
                <a:lnTo>
                  <a:pt x="508" y="1251"/>
                </a:lnTo>
                <a:lnTo>
                  <a:pt x="484" y="1249"/>
                </a:lnTo>
                <a:lnTo>
                  <a:pt x="461" y="1246"/>
                </a:lnTo>
                <a:lnTo>
                  <a:pt x="453" y="1246"/>
                </a:lnTo>
                <a:lnTo>
                  <a:pt x="450" y="1246"/>
                </a:lnTo>
                <a:lnTo>
                  <a:pt x="450" y="1246"/>
                </a:lnTo>
                <a:lnTo>
                  <a:pt x="450" y="1249"/>
                </a:lnTo>
                <a:lnTo>
                  <a:pt x="447" y="1249"/>
                </a:lnTo>
                <a:lnTo>
                  <a:pt x="442" y="1249"/>
                </a:lnTo>
                <a:lnTo>
                  <a:pt x="442" y="1246"/>
                </a:lnTo>
                <a:lnTo>
                  <a:pt x="439" y="1243"/>
                </a:lnTo>
                <a:lnTo>
                  <a:pt x="434" y="1243"/>
                </a:lnTo>
                <a:lnTo>
                  <a:pt x="424" y="1243"/>
                </a:lnTo>
                <a:lnTo>
                  <a:pt x="418" y="1241"/>
                </a:lnTo>
                <a:lnTo>
                  <a:pt x="416" y="1241"/>
                </a:lnTo>
                <a:lnTo>
                  <a:pt x="411" y="1199"/>
                </a:lnTo>
                <a:lnTo>
                  <a:pt x="400" y="1096"/>
                </a:lnTo>
                <a:lnTo>
                  <a:pt x="395" y="1048"/>
                </a:lnTo>
                <a:lnTo>
                  <a:pt x="379" y="1048"/>
                </a:lnTo>
                <a:lnTo>
                  <a:pt x="366" y="1048"/>
                </a:lnTo>
                <a:lnTo>
                  <a:pt x="366" y="1056"/>
                </a:lnTo>
                <a:lnTo>
                  <a:pt x="363" y="1077"/>
                </a:lnTo>
                <a:lnTo>
                  <a:pt x="355" y="1114"/>
                </a:lnTo>
                <a:lnTo>
                  <a:pt x="353" y="1125"/>
                </a:lnTo>
                <a:lnTo>
                  <a:pt x="350" y="1133"/>
                </a:lnTo>
                <a:lnTo>
                  <a:pt x="350" y="1141"/>
                </a:lnTo>
                <a:lnTo>
                  <a:pt x="350" y="1149"/>
                </a:lnTo>
                <a:lnTo>
                  <a:pt x="347" y="1154"/>
                </a:lnTo>
                <a:lnTo>
                  <a:pt x="345" y="1164"/>
                </a:lnTo>
                <a:lnTo>
                  <a:pt x="345" y="1175"/>
                </a:lnTo>
                <a:lnTo>
                  <a:pt x="339" y="1191"/>
                </a:lnTo>
                <a:lnTo>
                  <a:pt x="332" y="1204"/>
                </a:lnTo>
                <a:lnTo>
                  <a:pt x="329" y="1206"/>
                </a:lnTo>
                <a:lnTo>
                  <a:pt x="329" y="1212"/>
                </a:lnTo>
                <a:lnTo>
                  <a:pt x="326" y="1222"/>
                </a:lnTo>
                <a:lnTo>
                  <a:pt x="326" y="1230"/>
                </a:lnTo>
                <a:lnTo>
                  <a:pt x="324" y="1241"/>
                </a:lnTo>
                <a:lnTo>
                  <a:pt x="324" y="1259"/>
                </a:lnTo>
                <a:lnTo>
                  <a:pt x="324" y="1278"/>
                </a:lnTo>
                <a:lnTo>
                  <a:pt x="324" y="1291"/>
                </a:lnTo>
                <a:lnTo>
                  <a:pt x="326" y="1333"/>
                </a:lnTo>
                <a:lnTo>
                  <a:pt x="326" y="1372"/>
                </a:lnTo>
                <a:lnTo>
                  <a:pt x="324" y="1386"/>
                </a:lnTo>
                <a:lnTo>
                  <a:pt x="324" y="1407"/>
                </a:lnTo>
                <a:lnTo>
                  <a:pt x="321" y="1444"/>
                </a:lnTo>
                <a:lnTo>
                  <a:pt x="324" y="1467"/>
                </a:lnTo>
                <a:lnTo>
                  <a:pt x="326" y="1475"/>
                </a:lnTo>
                <a:lnTo>
                  <a:pt x="326" y="1486"/>
                </a:lnTo>
                <a:lnTo>
                  <a:pt x="329" y="1501"/>
                </a:lnTo>
                <a:lnTo>
                  <a:pt x="332" y="1512"/>
                </a:lnTo>
                <a:lnTo>
                  <a:pt x="334" y="1515"/>
                </a:lnTo>
                <a:lnTo>
                  <a:pt x="337" y="1517"/>
                </a:lnTo>
                <a:lnTo>
                  <a:pt x="339" y="1520"/>
                </a:lnTo>
                <a:lnTo>
                  <a:pt x="339" y="1525"/>
                </a:lnTo>
                <a:lnTo>
                  <a:pt x="339" y="1528"/>
                </a:lnTo>
                <a:lnTo>
                  <a:pt x="339" y="1530"/>
                </a:lnTo>
                <a:lnTo>
                  <a:pt x="339" y="1530"/>
                </a:lnTo>
                <a:lnTo>
                  <a:pt x="339" y="1533"/>
                </a:lnTo>
                <a:lnTo>
                  <a:pt x="342" y="1538"/>
                </a:lnTo>
                <a:lnTo>
                  <a:pt x="342" y="1546"/>
                </a:lnTo>
                <a:lnTo>
                  <a:pt x="347" y="1567"/>
                </a:lnTo>
                <a:lnTo>
                  <a:pt x="347" y="1573"/>
                </a:lnTo>
                <a:lnTo>
                  <a:pt x="350" y="1573"/>
                </a:lnTo>
                <a:lnTo>
                  <a:pt x="350" y="1573"/>
                </a:lnTo>
                <a:lnTo>
                  <a:pt x="353" y="1578"/>
                </a:lnTo>
                <a:lnTo>
                  <a:pt x="350" y="1580"/>
                </a:lnTo>
                <a:lnTo>
                  <a:pt x="350" y="1580"/>
                </a:lnTo>
                <a:lnTo>
                  <a:pt x="350" y="1586"/>
                </a:lnTo>
                <a:lnTo>
                  <a:pt x="353" y="1594"/>
                </a:lnTo>
                <a:lnTo>
                  <a:pt x="355" y="1607"/>
                </a:lnTo>
                <a:lnTo>
                  <a:pt x="358" y="1625"/>
                </a:lnTo>
                <a:lnTo>
                  <a:pt x="363" y="1641"/>
                </a:lnTo>
                <a:lnTo>
                  <a:pt x="368" y="1649"/>
                </a:lnTo>
                <a:lnTo>
                  <a:pt x="374" y="1654"/>
                </a:lnTo>
                <a:lnTo>
                  <a:pt x="379" y="1657"/>
                </a:lnTo>
                <a:lnTo>
                  <a:pt x="379" y="1662"/>
                </a:lnTo>
                <a:lnTo>
                  <a:pt x="382" y="1667"/>
                </a:lnTo>
                <a:lnTo>
                  <a:pt x="382" y="1675"/>
                </a:lnTo>
                <a:lnTo>
                  <a:pt x="382" y="1683"/>
                </a:lnTo>
                <a:lnTo>
                  <a:pt x="384" y="1694"/>
                </a:lnTo>
                <a:lnTo>
                  <a:pt x="387" y="1715"/>
                </a:lnTo>
                <a:lnTo>
                  <a:pt x="389" y="1717"/>
                </a:lnTo>
                <a:lnTo>
                  <a:pt x="389" y="1723"/>
                </a:lnTo>
                <a:lnTo>
                  <a:pt x="387" y="1723"/>
                </a:lnTo>
                <a:lnTo>
                  <a:pt x="384" y="1725"/>
                </a:lnTo>
                <a:lnTo>
                  <a:pt x="382" y="1725"/>
                </a:lnTo>
                <a:close/>
                <a:moveTo>
                  <a:pt x="276" y="1544"/>
                </a:moveTo>
                <a:lnTo>
                  <a:pt x="279" y="1538"/>
                </a:lnTo>
                <a:lnTo>
                  <a:pt x="279" y="1538"/>
                </a:lnTo>
                <a:lnTo>
                  <a:pt x="276" y="1538"/>
                </a:lnTo>
                <a:lnTo>
                  <a:pt x="274" y="1544"/>
                </a:lnTo>
                <a:lnTo>
                  <a:pt x="274" y="1546"/>
                </a:lnTo>
                <a:lnTo>
                  <a:pt x="276" y="1549"/>
                </a:lnTo>
                <a:lnTo>
                  <a:pt x="276" y="1546"/>
                </a:lnTo>
                <a:lnTo>
                  <a:pt x="276" y="1544"/>
                </a:lnTo>
                <a:close/>
                <a:moveTo>
                  <a:pt x="590" y="946"/>
                </a:moveTo>
                <a:lnTo>
                  <a:pt x="592" y="946"/>
                </a:lnTo>
                <a:lnTo>
                  <a:pt x="592" y="940"/>
                </a:lnTo>
                <a:lnTo>
                  <a:pt x="592" y="935"/>
                </a:lnTo>
                <a:lnTo>
                  <a:pt x="592" y="935"/>
                </a:lnTo>
                <a:lnTo>
                  <a:pt x="595" y="935"/>
                </a:lnTo>
                <a:lnTo>
                  <a:pt x="595" y="933"/>
                </a:lnTo>
                <a:lnTo>
                  <a:pt x="592" y="925"/>
                </a:lnTo>
                <a:lnTo>
                  <a:pt x="590" y="917"/>
                </a:lnTo>
                <a:lnTo>
                  <a:pt x="590" y="914"/>
                </a:lnTo>
                <a:lnTo>
                  <a:pt x="587" y="917"/>
                </a:lnTo>
                <a:lnTo>
                  <a:pt x="584" y="925"/>
                </a:lnTo>
                <a:lnTo>
                  <a:pt x="582" y="925"/>
                </a:lnTo>
                <a:lnTo>
                  <a:pt x="579" y="925"/>
                </a:lnTo>
                <a:lnTo>
                  <a:pt x="574" y="925"/>
                </a:lnTo>
                <a:lnTo>
                  <a:pt x="574" y="925"/>
                </a:lnTo>
                <a:lnTo>
                  <a:pt x="576" y="938"/>
                </a:lnTo>
                <a:lnTo>
                  <a:pt x="582" y="946"/>
                </a:lnTo>
                <a:lnTo>
                  <a:pt x="584" y="946"/>
                </a:lnTo>
                <a:lnTo>
                  <a:pt x="587" y="946"/>
                </a:lnTo>
                <a:lnTo>
                  <a:pt x="590" y="946"/>
                </a:lnTo>
                <a:close/>
                <a:moveTo>
                  <a:pt x="608" y="943"/>
                </a:moveTo>
                <a:lnTo>
                  <a:pt x="608" y="943"/>
                </a:lnTo>
                <a:lnTo>
                  <a:pt x="608" y="943"/>
                </a:lnTo>
                <a:lnTo>
                  <a:pt x="608" y="940"/>
                </a:lnTo>
                <a:lnTo>
                  <a:pt x="603" y="940"/>
                </a:lnTo>
                <a:lnTo>
                  <a:pt x="598" y="940"/>
                </a:lnTo>
                <a:lnTo>
                  <a:pt x="598" y="940"/>
                </a:lnTo>
                <a:lnTo>
                  <a:pt x="598" y="946"/>
                </a:lnTo>
                <a:lnTo>
                  <a:pt x="603" y="946"/>
                </a:lnTo>
                <a:lnTo>
                  <a:pt x="608" y="946"/>
                </a:lnTo>
                <a:lnTo>
                  <a:pt x="608" y="943"/>
                </a:lnTo>
                <a:close/>
                <a:moveTo>
                  <a:pt x="250" y="611"/>
                </a:moveTo>
                <a:lnTo>
                  <a:pt x="260" y="609"/>
                </a:lnTo>
                <a:lnTo>
                  <a:pt x="263" y="609"/>
                </a:lnTo>
                <a:lnTo>
                  <a:pt x="263" y="609"/>
                </a:lnTo>
                <a:lnTo>
                  <a:pt x="263" y="606"/>
                </a:lnTo>
                <a:lnTo>
                  <a:pt x="260" y="593"/>
                </a:lnTo>
                <a:lnTo>
                  <a:pt x="258" y="585"/>
                </a:lnTo>
                <a:lnTo>
                  <a:pt x="258" y="577"/>
                </a:lnTo>
                <a:lnTo>
                  <a:pt x="255" y="564"/>
                </a:lnTo>
                <a:lnTo>
                  <a:pt x="252" y="556"/>
                </a:lnTo>
                <a:lnTo>
                  <a:pt x="250" y="551"/>
                </a:lnTo>
                <a:lnTo>
                  <a:pt x="245" y="545"/>
                </a:lnTo>
                <a:lnTo>
                  <a:pt x="245" y="535"/>
                </a:lnTo>
                <a:lnTo>
                  <a:pt x="239" y="516"/>
                </a:lnTo>
                <a:lnTo>
                  <a:pt x="237" y="506"/>
                </a:lnTo>
                <a:lnTo>
                  <a:pt x="234" y="503"/>
                </a:lnTo>
                <a:lnTo>
                  <a:pt x="234" y="498"/>
                </a:lnTo>
                <a:lnTo>
                  <a:pt x="224" y="477"/>
                </a:lnTo>
                <a:lnTo>
                  <a:pt x="208" y="453"/>
                </a:lnTo>
                <a:lnTo>
                  <a:pt x="202" y="448"/>
                </a:lnTo>
                <a:lnTo>
                  <a:pt x="200" y="445"/>
                </a:lnTo>
                <a:lnTo>
                  <a:pt x="197" y="440"/>
                </a:lnTo>
                <a:lnTo>
                  <a:pt x="192" y="437"/>
                </a:lnTo>
                <a:lnTo>
                  <a:pt x="189" y="435"/>
                </a:lnTo>
                <a:lnTo>
                  <a:pt x="181" y="435"/>
                </a:lnTo>
                <a:lnTo>
                  <a:pt x="173" y="435"/>
                </a:lnTo>
                <a:lnTo>
                  <a:pt x="166" y="440"/>
                </a:lnTo>
                <a:lnTo>
                  <a:pt x="163" y="445"/>
                </a:lnTo>
                <a:lnTo>
                  <a:pt x="158" y="448"/>
                </a:lnTo>
                <a:lnTo>
                  <a:pt x="150" y="453"/>
                </a:lnTo>
                <a:lnTo>
                  <a:pt x="139" y="461"/>
                </a:lnTo>
                <a:lnTo>
                  <a:pt x="137" y="466"/>
                </a:lnTo>
                <a:lnTo>
                  <a:pt x="129" y="469"/>
                </a:lnTo>
                <a:lnTo>
                  <a:pt x="123" y="474"/>
                </a:lnTo>
                <a:lnTo>
                  <a:pt x="118" y="479"/>
                </a:lnTo>
                <a:lnTo>
                  <a:pt x="116" y="485"/>
                </a:lnTo>
                <a:lnTo>
                  <a:pt x="113" y="487"/>
                </a:lnTo>
                <a:lnTo>
                  <a:pt x="108" y="493"/>
                </a:lnTo>
                <a:lnTo>
                  <a:pt x="105" y="498"/>
                </a:lnTo>
                <a:lnTo>
                  <a:pt x="102" y="506"/>
                </a:lnTo>
                <a:lnTo>
                  <a:pt x="97" y="508"/>
                </a:lnTo>
                <a:lnTo>
                  <a:pt x="97" y="508"/>
                </a:lnTo>
                <a:lnTo>
                  <a:pt x="100" y="514"/>
                </a:lnTo>
                <a:lnTo>
                  <a:pt x="102" y="516"/>
                </a:lnTo>
                <a:lnTo>
                  <a:pt x="102" y="519"/>
                </a:lnTo>
                <a:lnTo>
                  <a:pt x="102" y="522"/>
                </a:lnTo>
                <a:lnTo>
                  <a:pt x="108" y="524"/>
                </a:lnTo>
                <a:lnTo>
                  <a:pt x="113" y="527"/>
                </a:lnTo>
                <a:lnTo>
                  <a:pt x="116" y="527"/>
                </a:lnTo>
                <a:lnTo>
                  <a:pt x="118" y="530"/>
                </a:lnTo>
                <a:lnTo>
                  <a:pt x="123" y="537"/>
                </a:lnTo>
                <a:lnTo>
                  <a:pt x="134" y="551"/>
                </a:lnTo>
                <a:lnTo>
                  <a:pt x="139" y="553"/>
                </a:lnTo>
                <a:lnTo>
                  <a:pt x="144" y="556"/>
                </a:lnTo>
                <a:lnTo>
                  <a:pt x="152" y="561"/>
                </a:lnTo>
                <a:lnTo>
                  <a:pt x="155" y="566"/>
                </a:lnTo>
                <a:lnTo>
                  <a:pt x="163" y="569"/>
                </a:lnTo>
                <a:lnTo>
                  <a:pt x="168" y="572"/>
                </a:lnTo>
                <a:lnTo>
                  <a:pt x="173" y="577"/>
                </a:lnTo>
                <a:lnTo>
                  <a:pt x="181" y="585"/>
                </a:lnTo>
                <a:lnTo>
                  <a:pt x="187" y="587"/>
                </a:lnTo>
                <a:lnTo>
                  <a:pt x="213" y="601"/>
                </a:lnTo>
                <a:lnTo>
                  <a:pt x="234" y="614"/>
                </a:lnTo>
                <a:lnTo>
                  <a:pt x="237" y="614"/>
                </a:lnTo>
                <a:lnTo>
                  <a:pt x="237" y="614"/>
                </a:lnTo>
                <a:lnTo>
                  <a:pt x="239" y="614"/>
                </a:lnTo>
                <a:lnTo>
                  <a:pt x="250" y="611"/>
                </a:lnTo>
                <a:close/>
                <a:moveTo>
                  <a:pt x="495" y="306"/>
                </a:moveTo>
                <a:lnTo>
                  <a:pt x="495" y="303"/>
                </a:lnTo>
                <a:lnTo>
                  <a:pt x="492" y="303"/>
                </a:lnTo>
                <a:lnTo>
                  <a:pt x="492" y="306"/>
                </a:lnTo>
                <a:lnTo>
                  <a:pt x="492" y="306"/>
                </a:lnTo>
                <a:lnTo>
                  <a:pt x="495" y="306"/>
                </a:lnTo>
                <a:lnTo>
                  <a:pt x="495" y="306"/>
                </a:lnTo>
                <a:close/>
                <a:moveTo>
                  <a:pt x="487" y="300"/>
                </a:moveTo>
                <a:lnTo>
                  <a:pt x="482" y="295"/>
                </a:lnTo>
                <a:lnTo>
                  <a:pt x="479" y="290"/>
                </a:lnTo>
                <a:lnTo>
                  <a:pt x="482" y="295"/>
                </a:lnTo>
                <a:lnTo>
                  <a:pt x="484" y="300"/>
                </a:lnTo>
                <a:lnTo>
                  <a:pt x="487" y="300"/>
                </a:lnTo>
                <a:lnTo>
                  <a:pt x="487" y="300"/>
                </a:lnTo>
                <a:close/>
                <a:moveTo>
                  <a:pt x="245" y="227"/>
                </a:moveTo>
                <a:lnTo>
                  <a:pt x="245" y="224"/>
                </a:lnTo>
                <a:lnTo>
                  <a:pt x="242" y="219"/>
                </a:lnTo>
                <a:lnTo>
                  <a:pt x="242" y="211"/>
                </a:lnTo>
                <a:lnTo>
                  <a:pt x="242" y="211"/>
                </a:lnTo>
                <a:lnTo>
                  <a:pt x="242" y="208"/>
                </a:lnTo>
                <a:lnTo>
                  <a:pt x="239" y="208"/>
                </a:lnTo>
                <a:lnTo>
                  <a:pt x="239" y="206"/>
                </a:lnTo>
                <a:lnTo>
                  <a:pt x="239" y="211"/>
                </a:lnTo>
                <a:lnTo>
                  <a:pt x="242" y="221"/>
                </a:lnTo>
                <a:lnTo>
                  <a:pt x="242" y="229"/>
                </a:lnTo>
                <a:lnTo>
                  <a:pt x="245" y="232"/>
                </a:lnTo>
                <a:lnTo>
                  <a:pt x="245" y="227"/>
                </a:lnTo>
                <a:close/>
                <a:moveTo>
                  <a:pt x="455" y="216"/>
                </a:moveTo>
                <a:lnTo>
                  <a:pt x="453" y="192"/>
                </a:lnTo>
                <a:lnTo>
                  <a:pt x="450" y="187"/>
                </a:lnTo>
                <a:lnTo>
                  <a:pt x="450" y="190"/>
                </a:lnTo>
                <a:lnTo>
                  <a:pt x="450" y="200"/>
                </a:lnTo>
                <a:lnTo>
                  <a:pt x="453" y="211"/>
                </a:lnTo>
                <a:lnTo>
                  <a:pt x="453" y="219"/>
                </a:lnTo>
                <a:lnTo>
                  <a:pt x="455" y="227"/>
                </a:lnTo>
                <a:lnTo>
                  <a:pt x="455" y="227"/>
                </a:lnTo>
                <a:lnTo>
                  <a:pt x="455" y="224"/>
                </a:lnTo>
                <a:lnTo>
                  <a:pt x="455" y="216"/>
                </a:lnTo>
                <a:close/>
                <a:moveTo>
                  <a:pt x="245" y="216"/>
                </a:moveTo>
                <a:lnTo>
                  <a:pt x="242" y="213"/>
                </a:lnTo>
                <a:lnTo>
                  <a:pt x="242" y="213"/>
                </a:lnTo>
                <a:lnTo>
                  <a:pt x="242" y="216"/>
                </a:lnTo>
                <a:lnTo>
                  <a:pt x="245" y="221"/>
                </a:lnTo>
                <a:lnTo>
                  <a:pt x="245" y="221"/>
                </a:lnTo>
                <a:lnTo>
                  <a:pt x="245" y="216"/>
                </a:lnTo>
                <a:close/>
                <a:moveTo>
                  <a:pt x="239" y="195"/>
                </a:moveTo>
                <a:lnTo>
                  <a:pt x="237" y="195"/>
                </a:lnTo>
                <a:lnTo>
                  <a:pt x="237" y="195"/>
                </a:lnTo>
                <a:lnTo>
                  <a:pt x="237" y="200"/>
                </a:lnTo>
                <a:lnTo>
                  <a:pt x="237" y="206"/>
                </a:lnTo>
                <a:lnTo>
                  <a:pt x="239" y="208"/>
                </a:lnTo>
                <a:lnTo>
                  <a:pt x="239" y="203"/>
                </a:lnTo>
                <a:lnTo>
                  <a:pt x="239" y="198"/>
                </a:lnTo>
                <a:lnTo>
                  <a:pt x="239" y="195"/>
                </a:lnTo>
                <a:close/>
              </a:path>
            </a:pathLst>
          </a:custGeom>
          <a:solidFill>
            <a:srgbClr val="22303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65" name="Curved Down Arrow 64"/>
          <p:cNvSpPr/>
          <p:nvPr/>
        </p:nvSpPr>
        <p:spPr>
          <a:xfrm flipV="1">
            <a:off x="914401" y="5818279"/>
            <a:ext cx="2311574" cy="979367"/>
          </a:xfrm>
          <a:prstGeom prst="curvedDownArrow">
            <a:avLst>
              <a:gd name="adj1" fmla="val 34867"/>
              <a:gd name="adj2" fmla="val 85122"/>
              <a:gd name="adj3" fmla="val 66345"/>
            </a:avLst>
          </a:prstGeom>
          <a:solidFill>
            <a:srgbClr val="223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59206" y="550202"/>
            <a:ext cx="3273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cap="all" spc="330" smtClean="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компетенција</a:t>
            </a:r>
            <a:endParaRPr lang="sr-Latn-RS" sz="2400" cap="all" spc="330">
              <a:solidFill>
                <a:srgbClr val="223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82921" y="249523"/>
            <a:ext cx="282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cap="all" spc="600" smtClean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процес изградње</a:t>
            </a:r>
            <a:endParaRPr lang="sr-Latn-RS" b="1" cap="all" spc="600">
              <a:solidFill>
                <a:srgbClr val="47A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149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0" grpId="0" animBg="1"/>
      <p:bldP spid="4" grpId="0" animBg="1"/>
      <p:bldP spid="5" grpId="0" animBg="1"/>
      <p:bldP spid="27" grpId="0" animBg="1"/>
      <p:bldP spid="57" grpId="0" animBg="1"/>
      <p:bldP spid="61" grpId="0" animBg="1"/>
      <p:bldP spid="65" grpId="0" animBg="1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0500" y="3050136"/>
            <a:ext cx="49923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се данас посматрају као </a:t>
            </a:r>
            <a:r>
              <a:rPr lang="ru-RU" sz="2800" b="1" spc="120">
                <a:solidFill>
                  <a:srgbClr val="D8542F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предуслов</a:t>
            </a:r>
            <a:r>
              <a:rPr lang="ru-RU" sz="28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, али </a:t>
            </a:r>
            <a:r>
              <a:rPr lang="ru-RU" sz="2800" spc="120">
                <a:solidFill>
                  <a:srgbClr val="DD3147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 право </a:t>
            </a:r>
            <a:r>
              <a:rPr lang="ru-RU" sz="28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свих грађана да квалитетно функционишу у савременом друштву</a:t>
            </a:r>
            <a:r>
              <a:rPr lang="ru-RU" sz="2800" spc="12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.</a:t>
            </a:r>
            <a:endParaRPr lang="sr-Latn-RS" sz="2800" spc="120">
              <a:solidFill>
                <a:schemeClr val="tx1">
                  <a:lumMod val="65000"/>
                  <a:lumOff val="35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 rot="5400000">
            <a:off x="-386024" y="386023"/>
            <a:ext cx="6858001" cy="6085952"/>
          </a:xfrm>
          <a:custGeom>
            <a:avLst/>
            <a:gdLst>
              <a:gd name="connsiteX0" fmla="*/ 0 w 6858001"/>
              <a:gd name="connsiteY0" fmla="*/ 6085952 h 6085952"/>
              <a:gd name="connsiteX1" fmla="*/ 0 w 6858001"/>
              <a:gd name="connsiteY1" fmla="*/ 880906 h 6085952"/>
              <a:gd name="connsiteX2" fmla="*/ 2918076 w 6858001"/>
              <a:gd name="connsiteY2" fmla="*/ 880906 h 6085952"/>
              <a:gd name="connsiteX3" fmla="*/ 3429001 w 6858001"/>
              <a:gd name="connsiteY3" fmla="*/ 0 h 6085952"/>
              <a:gd name="connsiteX4" fmla="*/ 3939926 w 6858001"/>
              <a:gd name="connsiteY4" fmla="*/ 880906 h 6085952"/>
              <a:gd name="connsiteX5" fmla="*/ 6858001 w 6858001"/>
              <a:gd name="connsiteY5" fmla="*/ 880906 h 6085952"/>
              <a:gd name="connsiteX6" fmla="*/ 6858001 w 6858001"/>
              <a:gd name="connsiteY6" fmla="*/ 6085952 h 608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1" h="6085952">
                <a:moveTo>
                  <a:pt x="0" y="6085952"/>
                </a:moveTo>
                <a:lnTo>
                  <a:pt x="0" y="880906"/>
                </a:lnTo>
                <a:lnTo>
                  <a:pt x="2918076" y="880906"/>
                </a:lnTo>
                <a:lnTo>
                  <a:pt x="3429001" y="0"/>
                </a:lnTo>
                <a:lnTo>
                  <a:pt x="3939926" y="880906"/>
                </a:lnTo>
                <a:lnTo>
                  <a:pt x="6858001" y="880906"/>
                </a:lnTo>
                <a:lnTo>
                  <a:pt x="6858001" y="6085952"/>
                </a:lnTo>
                <a:close/>
              </a:path>
            </a:pathLst>
          </a:custGeom>
          <a:solidFill>
            <a:srgbClr val="223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Rectangle 21"/>
          <p:cNvSpPr/>
          <p:nvPr/>
        </p:nvSpPr>
        <p:spPr>
          <a:xfrm>
            <a:off x="491264" y="2706411"/>
            <a:ext cx="4109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>
                <a:solidFill>
                  <a:srgbClr val="D0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ЗАШТО ЈЕ ОВАЈ ДОКУМЕНТ </a:t>
            </a:r>
            <a:r>
              <a:rPr lang="ru-RU" sz="2400" cap="all">
                <a:solidFill>
                  <a:srgbClr val="3D9E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РЕЛЕВАНТАН</a:t>
            </a:r>
            <a:r>
              <a:rPr lang="ru-RU" sz="2400" cap="all">
                <a:solidFill>
                  <a:srgbClr val="D0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ЗА НАШЕ УЧЕНИКЕ И </a:t>
            </a:r>
            <a:r>
              <a:rPr lang="ru-RU" sz="2400" cap="all">
                <a:solidFill>
                  <a:srgbClr val="FCB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СИСТЕМ ОБРАЗОВАЊА</a:t>
            </a:r>
            <a:r>
              <a:rPr lang="ru-RU" sz="2400" cap="all">
                <a:solidFill>
                  <a:srgbClr val="D0CE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?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86976" y="2244746"/>
            <a:ext cx="483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Дигиталне компетенције </a:t>
            </a:r>
            <a:endParaRPr lang="sr-Latn-RS" sz="2400" cap="all">
              <a:solidFill>
                <a:srgbClr val="223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034254" y="1615613"/>
            <a:ext cx="1023796" cy="899880"/>
            <a:chOff x="5922963" y="5719763"/>
            <a:chExt cx="550862" cy="484188"/>
          </a:xfrm>
          <a:solidFill>
            <a:srgbClr val="D0CECE"/>
          </a:solidFill>
        </p:grpSpPr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5926138" y="5881688"/>
              <a:ext cx="241300" cy="301625"/>
            </a:xfrm>
            <a:custGeom>
              <a:avLst/>
              <a:gdLst>
                <a:gd name="T0" fmla="*/ 0 w 457"/>
                <a:gd name="T1" fmla="*/ 0 h 570"/>
                <a:gd name="T2" fmla="*/ 457 w 457"/>
                <a:gd name="T3" fmla="*/ 570 h 570"/>
                <a:gd name="T4" fmla="*/ 250 w 457"/>
                <a:gd name="T5" fmla="*/ 0 h 570"/>
                <a:gd name="T6" fmla="*/ 0 w 457"/>
                <a:gd name="T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570">
                  <a:moveTo>
                    <a:pt x="0" y="0"/>
                  </a:moveTo>
                  <a:lnTo>
                    <a:pt x="457" y="570"/>
                  </a:lnTo>
                  <a:lnTo>
                    <a:pt x="2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6080125" y="5881688"/>
              <a:ext cx="236537" cy="322263"/>
            </a:xfrm>
            <a:custGeom>
              <a:avLst/>
              <a:gdLst>
                <a:gd name="T0" fmla="*/ 0 w 447"/>
                <a:gd name="T1" fmla="*/ 0 h 608"/>
                <a:gd name="T2" fmla="*/ 222 w 447"/>
                <a:gd name="T3" fmla="*/ 608 h 608"/>
                <a:gd name="T4" fmla="*/ 447 w 447"/>
                <a:gd name="T5" fmla="*/ 0 h 608"/>
                <a:gd name="T6" fmla="*/ 0 w 447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7" h="608">
                  <a:moveTo>
                    <a:pt x="0" y="0"/>
                  </a:moveTo>
                  <a:lnTo>
                    <a:pt x="222" y="608"/>
                  </a:lnTo>
                  <a:lnTo>
                    <a:pt x="4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6223000" y="5881688"/>
              <a:ext cx="249237" cy="309563"/>
            </a:xfrm>
            <a:custGeom>
              <a:avLst/>
              <a:gdLst>
                <a:gd name="T0" fmla="*/ 0 w 469"/>
                <a:gd name="T1" fmla="*/ 584 h 584"/>
                <a:gd name="T2" fmla="*/ 469 w 469"/>
                <a:gd name="T3" fmla="*/ 0 h 584"/>
                <a:gd name="T4" fmla="*/ 217 w 469"/>
                <a:gd name="T5" fmla="*/ 0 h 584"/>
                <a:gd name="T6" fmla="*/ 0 w 469"/>
                <a:gd name="T7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584">
                  <a:moveTo>
                    <a:pt x="0" y="584"/>
                  </a:moveTo>
                  <a:lnTo>
                    <a:pt x="469" y="0"/>
                  </a:lnTo>
                  <a:lnTo>
                    <a:pt x="217" y="0"/>
                  </a:lnTo>
                  <a:lnTo>
                    <a:pt x="0" y="5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6219825" y="5719763"/>
              <a:ext cx="157162" cy="131763"/>
            </a:xfrm>
            <a:custGeom>
              <a:avLst/>
              <a:gdLst>
                <a:gd name="T0" fmla="*/ 296 w 296"/>
                <a:gd name="T1" fmla="*/ 0 h 251"/>
                <a:gd name="T2" fmla="*/ 0 w 296"/>
                <a:gd name="T3" fmla="*/ 0 h 251"/>
                <a:gd name="T4" fmla="*/ 203 w 296"/>
                <a:gd name="T5" fmla="*/ 251 h 251"/>
                <a:gd name="T6" fmla="*/ 296 w 296"/>
                <a:gd name="T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251">
                  <a:moveTo>
                    <a:pt x="296" y="0"/>
                  </a:moveTo>
                  <a:lnTo>
                    <a:pt x="0" y="0"/>
                  </a:lnTo>
                  <a:lnTo>
                    <a:pt x="203" y="251"/>
                  </a:lnTo>
                  <a:lnTo>
                    <a:pt x="29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6088063" y="5724526"/>
              <a:ext cx="220662" cy="138113"/>
            </a:xfrm>
            <a:custGeom>
              <a:avLst/>
              <a:gdLst>
                <a:gd name="T0" fmla="*/ 418 w 418"/>
                <a:gd name="T1" fmla="*/ 259 h 259"/>
                <a:gd name="T2" fmla="*/ 210 w 418"/>
                <a:gd name="T3" fmla="*/ 0 h 259"/>
                <a:gd name="T4" fmla="*/ 0 w 418"/>
                <a:gd name="T5" fmla="*/ 259 h 259"/>
                <a:gd name="T6" fmla="*/ 418 w 418"/>
                <a:gd name="T7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259">
                  <a:moveTo>
                    <a:pt x="418" y="259"/>
                  </a:moveTo>
                  <a:lnTo>
                    <a:pt x="210" y="0"/>
                  </a:lnTo>
                  <a:lnTo>
                    <a:pt x="0" y="259"/>
                  </a:lnTo>
                  <a:lnTo>
                    <a:pt x="418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6019800" y="5719763"/>
              <a:ext cx="158750" cy="133350"/>
            </a:xfrm>
            <a:custGeom>
              <a:avLst/>
              <a:gdLst>
                <a:gd name="T0" fmla="*/ 298 w 298"/>
                <a:gd name="T1" fmla="*/ 0 h 252"/>
                <a:gd name="T2" fmla="*/ 0 w 298"/>
                <a:gd name="T3" fmla="*/ 0 h 252"/>
                <a:gd name="T4" fmla="*/ 92 w 298"/>
                <a:gd name="T5" fmla="*/ 252 h 252"/>
                <a:gd name="T6" fmla="*/ 298 w 298"/>
                <a:gd name="T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" h="252">
                  <a:moveTo>
                    <a:pt x="298" y="0"/>
                  </a:moveTo>
                  <a:lnTo>
                    <a:pt x="0" y="0"/>
                  </a:lnTo>
                  <a:lnTo>
                    <a:pt x="92" y="252"/>
                  </a:lnTo>
                  <a:lnTo>
                    <a:pt x="2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5922963" y="5732463"/>
              <a:ext cx="128587" cy="130175"/>
            </a:xfrm>
            <a:custGeom>
              <a:avLst/>
              <a:gdLst>
                <a:gd name="T0" fmla="*/ 152 w 242"/>
                <a:gd name="T1" fmla="*/ 0 h 246"/>
                <a:gd name="T2" fmla="*/ 0 w 242"/>
                <a:gd name="T3" fmla="*/ 246 h 246"/>
                <a:gd name="T4" fmla="*/ 242 w 242"/>
                <a:gd name="T5" fmla="*/ 246 h 246"/>
                <a:gd name="T6" fmla="*/ 152 w 242"/>
                <a:gd name="T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2" h="246">
                  <a:moveTo>
                    <a:pt x="152" y="0"/>
                  </a:moveTo>
                  <a:lnTo>
                    <a:pt x="0" y="246"/>
                  </a:lnTo>
                  <a:lnTo>
                    <a:pt x="242" y="24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6345238" y="5732463"/>
              <a:ext cx="128587" cy="130175"/>
            </a:xfrm>
            <a:custGeom>
              <a:avLst/>
              <a:gdLst>
                <a:gd name="T0" fmla="*/ 243 w 243"/>
                <a:gd name="T1" fmla="*/ 246 h 246"/>
                <a:gd name="T2" fmla="*/ 91 w 243"/>
                <a:gd name="T3" fmla="*/ 0 h 246"/>
                <a:gd name="T4" fmla="*/ 0 w 243"/>
                <a:gd name="T5" fmla="*/ 246 h 246"/>
                <a:gd name="T6" fmla="*/ 243 w 243"/>
                <a:gd name="T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246">
                  <a:moveTo>
                    <a:pt x="243" y="246"/>
                  </a:moveTo>
                  <a:lnTo>
                    <a:pt x="91" y="0"/>
                  </a:lnTo>
                  <a:lnTo>
                    <a:pt x="0" y="246"/>
                  </a:lnTo>
                  <a:lnTo>
                    <a:pt x="24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223938788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 animBg="1"/>
          <p:bldP spid="22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 animBg="1"/>
          <p:bldP spid="22" grpId="0"/>
          <p:bldP spid="25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8952" y="247960"/>
            <a:ext cx="5594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cap="all" spc="33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Дигитална </a:t>
            </a:r>
            <a:r>
              <a:rPr lang="ru-RU" sz="2400" cap="all" spc="330" smtClean="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технологија</a:t>
            </a:r>
            <a:endParaRPr lang="sr-Latn-RS" sz="2400" cap="all" spc="330">
              <a:solidFill>
                <a:srgbClr val="2230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0660" y="688597"/>
            <a:ext cx="553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30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врши снажан утицај на све аспекте </a:t>
            </a:r>
            <a:r>
              <a:rPr lang="ru-RU" b="1" cap="all" spc="300" smtClean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друштва</a:t>
            </a:r>
            <a:endParaRPr lang="sr-Latn-RS" b="1" cap="all" spc="300">
              <a:solidFill>
                <a:srgbClr val="47A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19429" y="3064499"/>
            <a:ext cx="1580787" cy="3793502"/>
            <a:chOff x="6219429" y="3064499"/>
            <a:chExt cx="1580787" cy="3793502"/>
          </a:xfrm>
        </p:grpSpPr>
        <p:sp>
          <p:nvSpPr>
            <p:cNvPr id="83" name="Oval 82"/>
            <p:cNvSpPr/>
            <p:nvPr/>
          </p:nvSpPr>
          <p:spPr>
            <a:xfrm>
              <a:off x="6468872" y="3064499"/>
              <a:ext cx="1331344" cy="1331344"/>
            </a:xfrm>
            <a:prstGeom prst="ellipse">
              <a:avLst/>
            </a:prstGeom>
            <a:noFill/>
            <a:ln w="57150">
              <a:solidFill>
                <a:srgbClr val="3D9E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219429" y="3970932"/>
              <a:ext cx="318504" cy="2887069"/>
            </a:xfrm>
            <a:custGeom>
              <a:avLst/>
              <a:gdLst>
                <a:gd name="connsiteX0" fmla="*/ 296059 w 318504"/>
                <a:gd name="connsiteY0" fmla="*/ 0 h 2887069"/>
                <a:gd name="connsiteX1" fmla="*/ 301755 w 318504"/>
                <a:gd name="connsiteY1" fmla="*/ 18349 h 2887069"/>
                <a:gd name="connsiteX2" fmla="*/ 318504 w 318504"/>
                <a:gd name="connsiteY2" fmla="*/ 49206 h 2887069"/>
                <a:gd name="connsiteX3" fmla="*/ 286292 w 318504"/>
                <a:gd name="connsiteY3" fmla="*/ 69851 h 2887069"/>
                <a:gd name="connsiteX4" fmla="*/ 52895 w 318504"/>
                <a:gd name="connsiteY4" fmla="*/ 436929 h 2887069"/>
                <a:gd name="connsiteX5" fmla="*/ 52949 w 318504"/>
                <a:gd name="connsiteY5" fmla="*/ 2833586 h 2887069"/>
                <a:gd name="connsiteX6" fmla="*/ 52987 w 318504"/>
                <a:gd name="connsiteY6" fmla="*/ 2887069 h 2887069"/>
                <a:gd name="connsiteX7" fmla="*/ 0 w 318504"/>
                <a:gd name="connsiteY7" fmla="*/ 2887069 h 2887069"/>
                <a:gd name="connsiteX8" fmla="*/ 38 w 318504"/>
                <a:gd name="connsiteY8" fmla="*/ 2786070 h 2887069"/>
                <a:gd name="connsiteX9" fmla="*/ 313 w 318504"/>
                <a:gd name="connsiteY9" fmla="*/ 426112 h 2887069"/>
                <a:gd name="connsiteX10" fmla="*/ 254179 w 318504"/>
                <a:gd name="connsiteY10" fmla="*/ 26841 h 2887069"/>
                <a:gd name="connsiteX11" fmla="*/ 296059 w 318504"/>
                <a:gd name="connsiteY11" fmla="*/ 0 h 288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504" h="2887069">
                  <a:moveTo>
                    <a:pt x="296059" y="0"/>
                  </a:moveTo>
                  <a:lnTo>
                    <a:pt x="301755" y="18349"/>
                  </a:lnTo>
                  <a:lnTo>
                    <a:pt x="318504" y="49206"/>
                  </a:lnTo>
                  <a:lnTo>
                    <a:pt x="286292" y="69851"/>
                  </a:lnTo>
                  <a:cubicBezTo>
                    <a:pt x="168475" y="157961"/>
                    <a:pt x="83466" y="287530"/>
                    <a:pt x="52895" y="436929"/>
                  </a:cubicBezTo>
                  <a:cubicBezTo>
                    <a:pt x="50904" y="456680"/>
                    <a:pt x="52127" y="1723047"/>
                    <a:pt x="52949" y="2833586"/>
                  </a:cubicBezTo>
                  <a:lnTo>
                    <a:pt x="52987" y="2887069"/>
                  </a:lnTo>
                  <a:lnTo>
                    <a:pt x="0" y="2887069"/>
                  </a:lnTo>
                  <a:lnTo>
                    <a:pt x="38" y="2786070"/>
                  </a:lnTo>
                  <a:cubicBezTo>
                    <a:pt x="432" y="1795576"/>
                    <a:pt x="975" y="703161"/>
                    <a:pt x="313" y="426112"/>
                  </a:cubicBezTo>
                  <a:cubicBezTo>
                    <a:pt x="33566" y="263611"/>
                    <a:pt x="126030" y="122678"/>
                    <a:pt x="254179" y="26841"/>
                  </a:cubicBezTo>
                  <a:lnTo>
                    <a:pt x="296059" y="0"/>
                  </a:lnTo>
                  <a:close/>
                </a:path>
              </a:pathLst>
            </a:custGeom>
            <a:solidFill>
              <a:srgbClr val="3D9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58640" y="2595496"/>
            <a:ext cx="1672291" cy="4262504"/>
            <a:chOff x="4358640" y="2595496"/>
            <a:chExt cx="1672291" cy="4262504"/>
          </a:xfrm>
        </p:grpSpPr>
        <p:sp>
          <p:nvSpPr>
            <p:cNvPr id="50" name="Oval 49"/>
            <p:cNvSpPr/>
            <p:nvPr/>
          </p:nvSpPr>
          <p:spPr>
            <a:xfrm>
              <a:off x="4358640" y="2595496"/>
              <a:ext cx="1331344" cy="1331344"/>
            </a:xfrm>
            <a:prstGeom prst="ellipse">
              <a:avLst/>
            </a:prstGeom>
            <a:noFill/>
            <a:ln w="57150">
              <a:solidFill>
                <a:srgbClr val="5F42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680926" y="3292952"/>
              <a:ext cx="350005" cy="3565048"/>
            </a:xfrm>
            <a:custGeom>
              <a:avLst/>
              <a:gdLst>
                <a:gd name="connsiteX0" fmla="*/ 5855 w 350005"/>
                <a:gd name="connsiteY0" fmla="*/ 0 h 3565048"/>
                <a:gd name="connsiteX1" fmla="*/ 15156 w 350005"/>
                <a:gd name="connsiteY1" fmla="*/ 4202 h 3565048"/>
                <a:gd name="connsiteX2" fmla="*/ 350005 w 350005"/>
                <a:gd name="connsiteY2" fmla="*/ 455375 h 3565048"/>
                <a:gd name="connsiteX3" fmla="*/ 348380 w 350005"/>
                <a:gd name="connsiteY3" fmla="*/ 3565048 h 3565048"/>
                <a:gd name="connsiteX4" fmla="*/ 295978 w 350005"/>
                <a:gd name="connsiteY4" fmla="*/ 3564667 h 3565048"/>
                <a:gd name="connsiteX5" fmla="*/ 297423 w 350005"/>
                <a:gd name="connsiteY5" fmla="*/ 466192 h 3565048"/>
                <a:gd name="connsiteX6" fmla="*/ 64026 w 350005"/>
                <a:gd name="connsiteY6" fmla="*/ 99114 h 3565048"/>
                <a:gd name="connsiteX7" fmla="*/ 0 w 350005"/>
                <a:gd name="connsiteY7" fmla="*/ 58079 h 3565048"/>
                <a:gd name="connsiteX8" fmla="*/ 5855 w 350005"/>
                <a:gd name="connsiteY8" fmla="*/ 0 h 356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005" h="3565048">
                  <a:moveTo>
                    <a:pt x="5855" y="0"/>
                  </a:moveTo>
                  <a:lnTo>
                    <a:pt x="15156" y="4202"/>
                  </a:lnTo>
                  <a:cubicBezTo>
                    <a:pt x="184934" y="96431"/>
                    <a:pt x="310102" y="260374"/>
                    <a:pt x="350005" y="455375"/>
                  </a:cubicBezTo>
                  <a:cubicBezTo>
                    <a:pt x="348828" y="947907"/>
                    <a:pt x="349557" y="3072516"/>
                    <a:pt x="348380" y="3565048"/>
                  </a:cubicBezTo>
                  <a:lnTo>
                    <a:pt x="295978" y="3564667"/>
                  </a:lnTo>
                  <a:cubicBezTo>
                    <a:pt x="292438" y="3529554"/>
                    <a:pt x="300963" y="501305"/>
                    <a:pt x="297423" y="466192"/>
                  </a:cubicBezTo>
                  <a:cubicBezTo>
                    <a:pt x="266852" y="316793"/>
                    <a:pt x="181843" y="187224"/>
                    <a:pt x="64026" y="99114"/>
                  </a:cubicBezTo>
                  <a:lnTo>
                    <a:pt x="0" y="58079"/>
                  </a:lnTo>
                  <a:lnTo>
                    <a:pt x="5855" y="0"/>
                  </a:lnTo>
                  <a:close/>
                </a:path>
              </a:pathLst>
            </a:custGeom>
            <a:solidFill>
              <a:srgbClr val="5F427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44340" y="4393816"/>
            <a:ext cx="1672290" cy="2464184"/>
            <a:chOff x="4244340" y="4393816"/>
            <a:chExt cx="1672290" cy="2464184"/>
          </a:xfrm>
        </p:grpSpPr>
        <p:sp>
          <p:nvSpPr>
            <p:cNvPr id="86" name="Oval 85"/>
            <p:cNvSpPr/>
            <p:nvPr/>
          </p:nvSpPr>
          <p:spPr>
            <a:xfrm>
              <a:off x="4244340" y="4393816"/>
              <a:ext cx="1331344" cy="1331344"/>
            </a:xfrm>
            <a:prstGeom prst="ellipse">
              <a:avLst/>
            </a:prstGeom>
            <a:noFill/>
            <a:ln w="57150">
              <a:solidFill>
                <a:srgbClr val="FCB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567106" y="5086413"/>
              <a:ext cx="349524" cy="1771587"/>
            </a:xfrm>
            <a:custGeom>
              <a:avLst/>
              <a:gdLst>
                <a:gd name="connsiteX0" fmla="*/ 5864 w 349524"/>
                <a:gd name="connsiteY0" fmla="*/ 0 h 1771587"/>
                <a:gd name="connsiteX1" fmla="*/ 14675 w 349524"/>
                <a:gd name="connsiteY1" fmla="*/ 3981 h 1771587"/>
                <a:gd name="connsiteX2" fmla="*/ 349524 w 349524"/>
                <a:gd name="connsiteY2" fmla="*/ 455154 h 1771587"/>
                <a:gd name="connsiteX3" fmla="*/ 348754 w 349524"/>
                <a:gd name="connsiteY3" fmla="*/ 1765430 h 1771587"/>
                <a:gd name="connsiteX4" fmla="*/ 348753 w 349524"/>
                <a:gd name="connsiteY4" fmla="*/ 1771587 h 1771587"/>
                <a:gd name="connsiteX5" fmla="*/ 296613 w 349524"/>
                <a:gd name="connsiteY5" fmla="*/ 1771587 h 1771587"/>
                <a:gd name="connsiteX6" fmla="*/ 296681 w 349524"/>
                <a:gd name="connsiteY6" fmla="*/ 1729480 h 1771587"/>
                <a:gd name="connsiteX7" fmla="*/ 296942 w 349524"/>
                <a:gd name="connsiteY7" fmla="*/ 465971 h 1771587"/>
                <a:gd name="connsiteX8" fmla="*/ 63545 w 349524"/>
                <a:gd name="connsiteY8" fmla="*/ 98893 h 1771587"/>
                <a:gd name="connsiteX9" fmla="*/ 0 w 349524"/>
                <a:gd name="connsiteY9" fmla="*/ 58166 h 1771587"/>
                <a:gd name="connsiteX10" fmla="*/ 5864 w 349524"/>
                <a:gd name="connsiteY10" fmla="*/ 0 h 177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9524" h="1771587">
                  <a:moveTo>
                    <a:pt x="5864" y="0"/>
                  </a:moveTo>
                  <a:lnTo>
                    <a:pt x="14675" y="3981"/>
                  </a:lnTo>
                  <a:cubicBezTo>
                    <a:pt x="184453" y="96210"/>
                    <a:pt x="309621" y="260153"/>
                    <a:pt x="349524" y="455154"/>
                  </a:cubicBezTo>
                  <a:cubicBezTo>
                    <a:pt x="349009" y="670637"/>
                    <a:pt x="348859" y="1198509"/>
                    <a:pt x="348754" y="1765430"/>
                  </a:cubicBezTo>
                  <a:lnTo>
                    <a:pt x="348753" y="1771587"/>
                  </a:lnTo>
                  <a:lnTo>
                    <a:pt x="296613" y="1771587"/>
                  </a:lnTo>
                  <a:lnTo>
                    <a:pt x="296681" y="1729480"/>
                  </a:lnTo>
                  <a:cubicBezTo>
                    <a:pt x="297730" y="1069600"/>
                    <a:pt x="298491" y="481333"/>
                    <a:pt x="296942" y="465971"/>
                  </a:cubicBezTo>
                  <a:cubicBezTo>
                    <a:pt x="266371" y="316572"/>
                    <a:pt x="181362" y="187003"/>
                    <a:pt x="63545" y="98893"/>
                  </a:cubicBezTo>
                  <a:lnTo>
                    <a:pt x="0" y="58166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FCB73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7232" y="1464299"/>
            <a:ext cx="1581064" cy="5393701"/>
            <a:chOff x="6097232" y="1464299"/>
            <a:chExt cx="1581064" cy="5393701"/>
          </a:xfrm>
        </p:grpSpPr>
        <p:sp>
          <p:nvSpPr>
            <p:cNvPr id="81" name="Oval 80"/>
            <p:cNvSpPr/>
            <p:nvPr/>
          </p:nvSpPr>
          <p:spPr>
            <a:xfrm>
              <a:off x="6346952" y="1464299"/>
              <a:ext cx="1331344" cy="1331344"/>
            </a:xfrm>
            <a:prstGeom prst="ellipse">
              <a:avLst/>
            </a:prstGeom>
            <a:noFill/>
            <a:ln w="57150">
              <a:solidFill>
                <a:srgbClr val="D854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6097232" y="2374968"/>
              <a:ext cx="320826" cy="4483032"/>
            </a:xfrm>
            <a:custGeom>
              <a:avLst/>
              <a:gdLst>
                <a:gd name="connsiteX0" fmla="*/ 297652 w 320826"/>
                <a:gd name="connsiteY0" fmla="*/ 0 h 4483032"/>
                <a:gd name="connsiteX1" fmla="*/ 302032 w 320826"/>
                <a:gd name="connsiteY1" fmla="*/ 14112 h 4483032"/>
                <a:gd name="connsiteX2" fmla="*/ 320826 w 320826"/>
                <a:gd name="connsiteY2" fmla="*/ 48738 h 4483032"/>
                <a:gd name="connsiteX3" fmla="*/ 286569 w 320826"/>
                <a:gd name="connsiteY3" fmla="*/ 70694 h 4483032"/>
                <a:gd name="connsiteX4" fmla="*/ 53172 w 320826"/>
                <a:gd name="connsiteY4" fmla="*/ 437772 h 4483032"/>
                <a:gd name="connsiteX5" fmla="*/ 52712 w 320826"/>
                <a:gd name="connsiteY5" fmla="*/ 4483032 h 4483032"/>
                <a:gd name="connsiteX6" fmla="*/ 310 w 320826"/>
                <a:gd name="connsiteY6" fmla="*/ 4481508 h 4483032"/>
                <a:gd name="connsiteX7" fmla="*/ 590 w 320826"/>
                <a:gd name="connsiteY7" fmla="*/ 426955 h 4483032"/>
                <a:gd name="connsiteX8" fmla="*/ 254456 w 320826"/>
                <a:gd name="connsiteY8" fmla="*/ 27684 h 4483032"/>
                <a:gd name="connsiteX9" fmla="*/ 297652 w 320826"/>
                <a:gd name="connsiteY9" fmla="*/ 0 h 448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0826" h="4483032">
                  <a:moveTo>
                    <a:pt x="297652" y="0"/>
                  </a:moveTo>
                  <a:lnTo>
                    <a:pt x="302032" y="14112"/>
                  </a:lnTo>
                  <a:lnTo>
                    <a:pt x="320826" y="48738"/>
                  </a:lnTo>
                  <a:lnTo>
                    <a:pt x="286569" y="70694"/>
                  </a:lnTo>
                  <a:cubicBezTo>
                    <a:pt x="168752" y="158804"/>
                    <a:pt x="83743" y="288373"/>
                    <a:pt x="53172" y="437772"/>
                  </a:cubicBezTo>
                  <a:cubicBezTo>
                    <a:pt x="49632" y="472885"/>
                    <a:pt x="56252" y="4447919"/>
                    <a:pt x="52712" y="4483032"/>
                  </a:cubicBezTo>
                  <a:lnTo>
                    <a:pt x="310" y="4481508"/>
                  </a:lnTo>
                  <a:cubicBezTo>
                    <a:pt x="-867" y="3988976"/>
                    <a:pt x="1767" y="919487"/>
                    <a:pt x="590" y="426955"/>
                  </a:cubicBezTo>
                  <a:cubicBezTo>
                    <a:pt x="33842" y="264454"/>
                    <a:pt x="126306" y="123521"/>
                    <a:pt x="254456" y="27684"/>
                  </a:cubicBezTo>
                  <a:lnTo>
                    <a:pt x="297652" y="0"/>
                  </a:lnTo>
                  <a:close/>
                </a:path>
              </a:pathLst>
            </a:custGeom>
            <a:solidFill>
              <a:srgbClr val="D8542F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34043" y="4664699"/>
            <a:ext cx="1580473" cy="2193302"/>
            <a:chOff x="6334043" y="4664699"/>
            <a:chExt cx="1580473" cy="2193302"/>
          </a:xfrm>
        </p:grpSpPr>
        <p:sp>
          <p:nvSpPr>
            <p:cNvPr id="85" name="Oval 84"/>
            <p:cNvSpPr/>
            <p:nvPr/>
          </p:nvSpPr>
          <p:spPr>
            <a:xfrm>
              <a:off x="6583172" y="4664699"/>
              <a:ext cx="1331344" cy="1331344"/>
            </a:xfrm>
            <a:prstGeom prst="ellipse">
              <a:avLst/>
            </a:prstGeom>
            <a:noFill/>
            <a:ln w="57150">
              <a:solidFill>
                <a:srgbClr val="DD31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34043" y="5571132"/>
              <a:ext cx="318191" cy="1286869"/>
            </a:xfrm>
            <a:custGeom>
              <a:avLst/>
              <a:gdLst>
                <a:gd name="connsiteX0" fmla="*/ 295746 w 318191"/>
                <a:gd name="connsiteY0" fmla="*/ 0 h 1286869"/>
                <a:gd name="connsiteX1" fmla="*/ 301442 w 318191"/>
                <a:gd name="connsiteY1" fmla="*/ 18349 h 1286869"/>
                <a:gd name="connsiteX2" fmla="*/ 318191 w 318191"/>
                <a:gd name="connsiteY2" fmla="*/ 49206 h 1286869"/>
                <a:gd name="connsiteX3" fmla="*/ 285979 w 318191"/>
                <a:gd name="connsiteY3" fmla="*/ 69851 h 1286869"/>
                <a:gd name="connsiteX4" fmla="*/ 52582 w 318191"/>
                <a:gd name="connsiteY4" fmla="*/ 436929 h 1286869"/>
                <a:gd name="connsiteX5" fmla="*/ 51554 w 318191"/>
                <a:gd name="connsiteY5" fmla="*/ 1226212 h 1286869"/>
                <a:gd name="connsiteX6" fmla="*/ 51580 w 318191"/>
                <a:gd name="connsiteY6" fmla="*/ 1286869 h 1286869"/>
                <a:gd name="connsiteX7" fmla="*/ 269 w 318191"/>
                <a:gd name="connsiteY7" fmla="*/ 1286869 h 1286869"/>
                <a:gd name="connsiteX8" fmla="*/ 287 w 318191"/>
                <a:gd name="connsiteY8" fmla="*/ 1198161 h 1286869"/>
                <a:gd name="connsiteX9" fmla="*/ 0 w 318191"/>
                <a:gd name="connsiteY9" fmla="*/ 426112 h 1286869"/>
                <a:gd name="connsiteX10" fmla="*/ 253866 w 318191"/>
                <a:gd name="connsiteY10" fmla="*/ 26841 h 1286869"/>
                <a:gd name="connsiteX11" fmla="*/ 295746 w 318191"/>
                <a:gd name="connsiteY11" fmla="*/ 0 h 1286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191" h="1286869">
                  <a:moveTo>
                    <a:pt x="295746" y="0"/>
                  </a:moveTo>
                  <a:lnTo>
                    <a:pt x="301442" y="18349"/>
                  </a:lnTo>
                  <a:lnTo>
                    <a:pt x="318191" y="49206"/>
                  </a:lnTo>
                  <a:lnTo>
                    <a:pt x="285979" y="69851"/>
                  </a:lnTo>
                  <a:cubicBezTo>
                    <a:pt x="168162" y="157961"/>
                    <a:pt x="83153" y="287530"/>
                    <a:pt x="52582" y="436929"/>
                  </a:cubicBezTo>
                  <a:cubicBezTo>
                    <a:pt x="51587" y="446804"/>
                    <a:pt x="51395" y="768334"/>
                    <a:pt x="51554" y="1226212"/>
                  </a:cubicBezTo>
                  <a:lnTo>
                    <a:pt x="51580" y="1286869"/>
                  </a:lnTo>
                  <a:lnTo>
                    <a:pt x="269" y="1286869"/>
                  </a:lnTo>
                  <a:lnTo>
                    <a:pt x="287" y="1198161"/>
                  </a:lnTo>
                  <a:cubicBezTo>
                    <a:pt x="351" y="833438"/>
                    <a:pt x="294" y="549245"/>
                    <a:pt x="0" y="426112"/>
                  </a:cubicBezTo>
                  <a:cubicBezTo>
                    <a:pt x="33252" y="263611"/>
                    <a:pt x="125716" y="122678"/>
                    <a:pt x="253866" y="26841"/>
                  </a:cubicBezTo>
                  <a:lnTo>
                    <a:pt x="295746" y="0"/>
                  </a:lnTo>
                  <a:close/>
                </a:path>
              </a:pathLst>
            </a:custGeom>
            <a:solidFill>
              <a:srgbClr val="DD314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874" y="4631489"/>
            <a:ext cx="3931154" cy="928223"/>
            <a:chOff x="335874" y="4631489"/>
            <a:chExt cx="3931154" cy="928223"/>
          </a:xfrm>
        </p:grpSpPr>
        <p:sp>
          <p:nvSpPr>
            <p:cNvPr id="12" name="Rectangle 11"/>
            <p:cNvSpPr/>
            <p:nvPr/>
          </p:nvSpPr>
          <p:spPr>
            <a:xfrm>
              <a:off x="335874" y="4974937"/>
              <a:ext cx="38881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Дигитална </a:t>
              </a:r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технологија мења комуникацију међу члановима породице који су удаљени</a:t>
              </a:r>
              <a:endParaRPr lang="sr-Latn-RS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74185" y="4631489"/>
              <a:ext cx="35928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b="1" cap="all" spc="600">
                  <a:solidFill>
                    <a:srgbClr val="FCB7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Породично </a:t>
              </a:r>
              <a:r>
                <a:rPr lang="ru-RU" b="1" cap="all" spc="600" smtClean="0">
                  <a:solidFill>
                    <a:srgbClr val="FCB7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окружење</a:t>
              </a:r>
              <a:endParaRPr lang="sr-Latn-RS" b="1" cap="all" spc="600">
                <a:solidFill>
                  <a:srgbClr val="FCB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70451" y="4678511"/>
            <a:ext cx="4081310" cy="1393669"/>
            <a:chOff x="7970451" y="4678511"/>
            <a:chExt cx="4081310" cy="1393669"/>
          </a:xfrm>
        </p:grpSpPr>
        <p:sp>
          <p:nvSpPr>
            <p:cNvPr id="13" name="Rectangle 12"/>
            <p:cNvSpPr/>
            <p:nvPr/>
          </p:nvSpPr>
          <p:spPr>
            <a:xfrm>
              <a:off x="7970451" y="4994962"/>
              <a:ext cx="373189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Кроз </a:t>
              </a:r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медијски посредовану забаву измењен је наш доживљај припадања, начин како купујемо, како бринемо о здрављу</a:t>
              </a:r>
              <a:endParaRPr lang="sr-Latn-RS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970451" y="4678511"/>
              <a:ext cx="40813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spc="600">
                  <a:solidFill>
                    <a:srgbClr val="DD31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Cоциајалне интеракције </a:t>
              </a:r>
              <a:endParaRPr lang="sr-Latn-RS" b="1" cap="all" spc="600">
                <a:solidFill>
                  <a:srgbClr val="DD3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871748" y="3030315"/>
            <a:ext cx="4219956" cy="1380705"/>
            <a:chOff x="7871748" y="3030315"/>
            <a:chExt cx="4219956" cy="1380705"/>
          </a:xfrm>
        </p:grpSpPr>
        <p:sp>
          <p:nvSpPr>
            <p:cNvPr id="11" name="Rectangle 10"/>
            <p:cNvSpPr/>
            <p:nvPr/>
          </p:nvSpPr>
          <p:spPr>
            <a:xfrm>
              <a:off x="7871748" y="3333802"/>
              <a:ext cx="421995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Д</a:t>
              </a:r>
              <a:r>
                <a:rPr lang="ru-RU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игитална </a:t>
              </a:r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технологија пружа прилику да наука одговори на нова питања јер омогућава да се прикупе, анализирају и представе резултати на нов начин</a:t>
              </a:r>
              <a:endParaRPr lang="sr-Latn-RS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7871748" y="3030315"/>
              <a:ext cx="33698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spc="600">
                  <a:solidFill>
                    <a:srgbClr val="47A4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Научне дисциплине </a:t>
              </a:r>
              <a:endParaRPr lang="sr-Latn-RS" b="1" cap="all" spc="60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759576" y="1553953"/>
            <a:ext cx="3660648" cy="1142726"/>
            <a:chOff x="7759576" y="1553953"/>
            <a:chExt cx="3660648" cy="1142726"/>
          </a:xfrm>
        </p:grpSpPr>
        <p:sp>
          <p:nvSpPr>
            <p:cNvPr id="9" name="Rectangle 8"/>
            <p:cNvSpPr/>
            <p:nvPr/>
          </p:nvSpPr>
          <p:spPr>
            <a:xfrm>
              <a:off x="7759576" y="1865682"/>
              <a:ext cx="366064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З</a:t>
              </a:r>
              <a:r>
                <a:rPr lang="ru-RU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а </a:t>
              </a:r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90 процената занимања на европском континету неопходно је познавање дигиталних технологија</a:t>
              </a:r>
              <a:endParaRPr lang="sr-Latn-RS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7759576" y="1553953"/>
              <a:ext cx="24029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cap="all" spc="600">
                  <a:solidFill>
                    <a:srgbClr val="D854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Радну средину</a:t>
              </a:r>
              <a:endParaRPr lang="sr-Latn-RS" b="1" cap="all" spc="600">
                <a:solidFill>
                  <a:srgbClr val="D854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3743" y="1365879"/>
            <a:ext cx="3910322" cy="2598232"/>
            <a:chOff x="433743" y="1365879"/>
            <a:chExt cx="3910322" cy="2598232"/>
          </a:xfrm>
        </p:grpSpPr>
        <p:sp>
          <p:nvSpPr>
            <p:cNvPr id="10" name="Rectangle 9"/>
            <p:cNvSpPr/>
            <p:nvPr/>
          </p:nvSpPr>
          <p:spPr>
            <a:xfrm>
              <a:off x="809673" y="3133114"/>
              <a:ext cx="35343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spc="12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Употреба </a:t>
              </a:r>
              <a:r>
                <a:rPr lang="ru-RU" sz="160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дигиталне технологије омогућава нове форме представљања и заступања</a:t>
              </a:r>
              <a:endParaRPr lang="sr-Latn-RS" sz="16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33743" y="1365879"/>
              <a:ext cx="391032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b="1" cap="all" spc="300" dirty="0">
                  <a:solidFill>
                    <a:srgbClr val="5F42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Управљање кроз </a:t>
              </a:r>
              <a:r>
                <a:rPr lang="ru-RU" b="1" cap="all" spc="300" dirty="0" smtClean="0">
                  <a:solidFill>
                    <a:srgbClr val="5F42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институције </a:t>
              </a:r>
              <a:br>
                <a:rPr lang="ru-RU" b="1" cap="all" spc="300" dirty="0" smtClean="0">
                  <a:solidFill>
                    <a:srgbClr val="5F42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</a:br>
              <a:r>
                <a:rPr lang="ru-RU" b="1" cap="all" spc="300" dirty="0" smtClean="0">
                  <a:solidFill>
                    <a:srgbClr val="5F42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система </a:t>
              </a:r>
              <a:r>
                <a:rPr lang="ru-RU" b="1" cap="all" spc="300" dirty="0">
                  <a:solidFill>
                    <a:srgbClr val="5F42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и грађански активизам </a:t>
              </a:r>
              <a:endParaRPr lang="sr-Latn-RS" b="1" cap="all" spc="300" dirty="0">
                <a:solidFill>
                  <a:srgbClr val="5F42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131" name="Freeform 154"/>
          <p:cNvSpPr>
            <a:spLocks noChangeAspect="1" noEditPoints="1"/>
          </p:cNvSpPr>
          <p:nvPr/>
        </p:nvSpPr>
        <p:spPr bwMode="auto">
          <a:xfrm>
            <a:off x="6705258" y="1719247"/>
            <a:ext cx="756000" cy="722485"/>
          </a:xfrm>
          <a:custGeom>
            <a:avLst/>
            <a:gdLst>
              <a:gd name="T0" fmla="*/ 6488 w 8257"/>
              <a:gd name="T1" fmla="*/ 7890 h 7890"/>
              <a:gd name="T2" fmla="*/ 6469 w 8257"/>
              <a:gd name="T3" fmla="*/ 4724 h 7890"/>
              <a:gd name="T4" fmla="*/ 6391 w 8257"/>
              <a:gd name="T5" fmla="*/ 4396 h 7890"/>
              <a:gd name="T6" fmla="*/ 6252 w 8257"/>
              <a:gd name="T7" fmla="*/ 4134 h 7890"/>
              <a:gd name="T8" fmla="*/ 6043 w 8257"/>
              <a:gd name="T9" fmla="*/ 3948 h 7890"/>
              <a:gd name="T10" fmla="*/ 5761 w 8257"/>
              <a:gd name="T11" fmla="*/ 3851 h 7890"/>
              <a:gd name="T12" fmla="*/ 5545 w 8257"/>
              <a:gd name="T13" fmla="*/ 3840 h 7890"/>
              <a:gd name="T14" fmla="*/ 5189 w 8257"/>
              <a:gd name="T15" fmla="*/ 3923 h 7890"/>
              <a:gd name="T16" fmla="*/ 4851 w 8257"/>
              <a:gd name="T17" fmla="*/ 4194 h 7890"/>
              <a:gd name="T18" fmla="*/ 4682 w 8257"/>
              <a:gd name="T19" fmla="*/ 4486 h 7890"/>
              <a:gd name="T20" fmla="*/ 4626 w 8257"/>
              <a:gd name="T21" fmla="*/ 4799 h 7890"/>
              <a:gd name="T22" fmla="*/ 2854 w 8257"/>
              <a:gd name="T23" fmla="*/ 7890 h 7890"/>
              <a:gd name="T24" fmla="*/ 2861 w 8257"/>
              <a:gd name="T25" fmla="*/ 2890 h 7890"/>
              <a:gd name="T26" fmla="*/ 4623 w 8257"/>
              <a:gd name="T27" fmla="*/ 3322 h 7890"/>
              <a:gd name="T28" fmla="*/ 4623 w 8257"/>
              <a:gd name="T29" fmla="*/ 3339 h 7890"/>
              <a:gd name="T30" fmla="*/ 4777 w 8257"/>
              <a:gd name="T31" fmla="*/ 3106 h 7890"/>
              <a:gd name="T32" fmla="*/ 5111 w 8257"/>
              <a:gd name="T33" fmla="*/ 2779 h 7890"/>
              <a:gd name="T34" fmla="*/ 5420 w 8257"/>
              <a:gd name="T35" fmla="*/ 2597 h 7890"/>
              <a:gd name="T36" fmla="*/ 5815 w 8257"/>
              <a:gd name="T37" fmla="*/ 2476 h 7890"/>
              <a:gd name="T38" fmla="*/ 6219 w 8257"/>
              <a:gd name="T39" fmla="*/ 2442 h 7890"/>
              <a:gd name="T40" fmla="*/ 6743 w 8257"/>
              <a:gd name="T41" fmla="*/ 2497 h 7890"/>
              <a:gd name="T42" fmla="*/ 7294 w 8257"/>
              <a:gd name="T43" fmla="*/ 2715 h 7890"/>
              <a:gd name="T44" fmla="*/ 7742 w 8257"/>
              <a:gd name="T45" fmla="*/ 3103 h 7890"/>
              <a:gd name="T46" fmla="*/ 8063 w 8257"/>
              <a:gd name="T47" fmla="*/ 3663 h 7890"/>
              <a:gd name="T48" fmla="*/ 8236 w 8257"/>
              <a:gd name="T49" fmla="*/ 4400 h 7890"/>
              <a:gd name="T50" fmla="*/ 1002 w 8257"/>
              <a:gd name="T51" fmla="*/ 0 h 7890"/>
              <a:gd name="T52" fmla="*/ 734 w 8257"/>
              <a:gd name="T53" fmla="*/ 29 h 7890"/>
              <a:gd name="T54" fmla="*/ 459 w 8257"/>
              <a:gd name="T55" fmla="*/ 129 h 7890"/>
              <a:gd name="T56" fmla="*/ 242 w 8257"/>
              <a:gd name="T57" fmla="*/ 296 h 7890"/>
              <a:gd name="T58" fmla="*/ 89 w 8257"/>
              <a:gd name="T59" fmla="*/ 515 h 7890"/>
              <a:gd name="T60" fmla="*/ 10 w 8257"/>
              <a:gd name="T61" fmla="*/ 776 h 7890"/>
              <a:gd name="T62" fmla="*/ 1 w 8257"/>
              <a:gd name="T63" fmla="*/ 967 h 7890"/>
              <a:gd name="T64" fmla="*/ 53 w 8257"/>
              <a:gd name="T65" fmla="*/ 1238 h 7890"/>
              <a:gd name="T66" fmla="*/ 179 w 8257"/>
              <a:gd name="T67" fmla="*/ 1473 h 7890"/>
              <a:gd name="T68" fmla="*/ 370 w 8257"/>
              <a:gd name="T69" fmla="*/ 1659 h 7890"/>
              <a:gd name="T70" fmla="*/ 621 w 8257"/>
              <a:gd name="T71" fmla="*/ 1785 h 7890"/>
              <a:gd name="T72" fmla="*/ 923 w 8257"/>
              <a:gd name="T73" fmla="*/ 1840 h 7890"/>
              <a:gd name="T74" fmla="*/ 1048 w 8257"/>
              <a:gd name="T75" fmla="*/ 1840 h 7890"/>
              <a:gd name="T76" fmla="*/ 1361 w 8257"/>
              <a:gd name="T77" fmla="*/ 1785 h 7890"/>
              <a:gd name="T78" fmla="*/ 1617 w 8257"/>
              <a:gd name="T79" fmla="*/ 1659 h 7890"/>
              <a:gd name="T80" fmla="*/ 1811 w 8257"/>
              <a:gd name="T81" fmla="*/ 1473 h 7890"/>
              <a:gd name="T82" fmla="*/ 1938 w 8257"/>
              <a:gd name="T83" fmla="*/ 1238 h 7890"/>
              <a:gd name="T84" fmla="*/ 1991 w 8257"/>
              <a:gd name="T85" fmla="*/ 967 h 7890"/>
              <a:gd name="T86" fmla="*/ 1980 w 8257"/>
              <a:gd name="T87" fmla="*/ 776 h 7890"/>
              <a:gd name="T88" fmla="*/ 1899 w 8257"/>
              <a:gd name="T89" fmla="*/ 515 h 7890"/>
              <a:gd name="T90" fmla="*/ 1751 w 8257"/>
              <a:gd name="T91" fmla="*/ 296 h 7890"/>
              <a:gd name="T92" fmla="*/ 1539 w 8257"/>
              <a:gd name="T93" fmla="*/ 129 h 7890"/>
              <a:gd name="T94" fmla="*/ 1268 w 8257"/>
              <a:gd name="T95" fmla="*/ 29 h 7890"/>
              <a:gd name="T96" fmla="*/ 1002 w 8257"/>
              <a:gd name="T97" fmla="*/ 0 h 7890"/>
              <a:gd name="T98" fmla="*/ 1875 w 8257"/>
              <a:gd name="T99" fmla="*/ 2567 h 7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257" h="7890">
                <a:moveTo>
                  <a:pt x="8257" y="4838"/>
                </a:moveTo>
                <a:lnTo>
                  <a:pt x="8257" y="7890"/>
                </a:lnTo>
                <a:lnTo>
                  <a:pt x="6488" y="7890"/>
                </a:lnTo>
                <a:lnTo>
                  <a:pt x="6488" y="5042"/>
                </a:lnTo>
                <a:lnTo>
                  <a:pt x="6485" y="4910"/>
                </a:lnTo>
                <a:lnTo>
                  <a:pt x="6469" y="4724"/>
                </a:lnTo>
                <a:lnTo>
                  <a:pt x="6449" y="4607"/>
                </a:lnTo>
                <a:lnTo>
                  <a:pt x="6425" y="4498"/>
                </a:lnTo>
                <a:lnTo>
                  <a:pt x="6391" y="4396"/>
                </a:lnTo>
                <a:lnTo>
                  <a:pt x="6353" y="4301"/>
                </a:lnTo>
                <a:lnTo>
                  <a:pt x="6306" y="4213"/>
                </a:lnTo>
                <a:lnTo>
                  <a:pt x="6252" y="4134"/>
                </a:lnTo>
                <a:lnTo>
                  <a:pt x="6190" y="4063"/>
                </a:lnTo>
                <a:lnTo>
                  <a:pt x="6121" y="4001"/>
                </a:lnTo>
                <a:lnTo>
                  <a:pt x="6043" y="3948"/>
                </a:lnTo>
                <a:lnTo>
                  <a:pt x="5958" y="3906"/>
                </a:lnTo>
                <a:lnTo>
                  <a:pt x="5864" y="3873"/>
                </a:lnTo>
                <a:lnTo>
                  <a:pt x="5761" y="3851"/>
                </a:lnTo>
                <a:lnTo>
                  <a:pt x="5650" y="3840"/>
                </a:lnTo>
                <a:lnTo>
                  <a:pt x="5591" y="3838"/>
                </a:lnTo>
                <a:lnTo>
                  <a:pt x="5545" y="3840"/>
                </a:lnTo>
                <a:lnTo>
                  <a:pt x="5458" y="3847"/>
                </a:lnTo>
                <a:lnTo>
                  <a:pt x="5336" y="3870"/>
                </a:lnTo>
                <a:lnTo>
                  <a:pt x="5189" y="3923"/>
                </a:lnTo>
                <a:lnTo>
                  <a:pt x="5060" y="3998"/>
                </a:lnTo>
                <a:lnTo>
                  <a:pt x="4947" y="4090"/>
                </a:lnTo>
                <a:lnTo>
                  <a:pt x="4851" y="4194"/>
                </a:lnTo>
                <a:lnTo>
                  <a:pt x="4772" y="4308"/>
                </a:lnTo>
                <a:lnTo>
                  <a:pt x="4708" y="4426"/>
                </a:lnTo>
                <a:lnTo>
                  <a:pt x="4682" y="4486"/>
                </a:lnTo>
                <a:lnTo>
                  <a:pt x="4666" y="4530"/>
                </a:lnTo>
                <a:lnTo>
                  <a:pt x="4643" y="4630"/>
                </a:lnTo>
                <a:lnTo>
                  <a:pt x="4626" y="4799"/>
                </a:lnTo>
                <a:lnTo>
                  <a:pt x="4625" y="4917"/>
                </a:lnTo>
                <a:lnTo>
                  <a:pt x="4625" y="7890"/>
                </a:lnTo>
                <a:lnTo>
                  <a:pt x="2854" y="7890"/>
                </a:lnTo>
                <a:lnTo>
                  <a:pt x="2857" y="7288"/>
                </a:lnTo>
                <a:lnTo>
                  <a:pt x="2864" y="4458"/>
                </a:lnTo>
                <a:lnTo>
                  <a:pt x="2861" y="2890"/>
                </a:lnTo>
                <a:lnTo>
                  <a:pt x="2854" y="2567"/>
                </a:lnTo>
                <a:lnTo>
                  <a:pt x="4623" y="2567"/>
                </a:lnTo>
                <a:lnTo>
                  <a:pt x="4623" y="3322"/>
                </a:lnTo>
                <a:lnTo>
                  <a:pt x="4618" y="3330"/>
                </a:lnTo>
                <a:lnTo>
                  <a:pt x="4612" y="3339"/>
                </a:lnTo>
                <a:lnTo>
                  <a:pt x="4623" y="3339"/>
                </a:lnTo>
                <a:lnTo>
                  <a:pt x="4623" y="3322"/>
                </a:lnTo>
                <a:lnTo>
                  <a:pt x="4669" y="3252"/>
                </a:lnTo>
                <a:lnTo>
                  <a:pt x="4777" y="3106"/>
                </a:lnTo>
                <a:lnTo>
                  <a:pt x="4908" y="2957"/>
                </a:lnTo>
                <a:lnTo>
                  <a:pt x="5024" y="2848"/>
                </a:lnTo>
                <a:lnTo>
                  <a:pt x="5111" y="2779"/>
                </a:lnTo>
                <a:lnTo>
                  <a:pt x="5205" y="2714"/>
                </a:lnTo>
                <a:lnTo>
                  <a:pt x="5309" y="2652"/>
                </a:lnTo>
                <a:lnTo>
                  <a:pt x="5420" y="2597"/>
                </a:lnTo>
                <a:lnTo>
                  <a:pt x="5542" y="2550"/>
                </a:lnTo>
                <a:lnTo>
                  <a:pt x="5673" y="2508"/>
                </a:lnTo>
                <a:lnTo>
                  <a:pt x="5815" y="2476"/>
                </a:lnTo>
                <a:lnTo>
                  <a:pt x="5968" y="2455"/>
                </a:lnTo>
                <a:lnTo>
                  <a:pt x="6132" y="2443"/>
                </a:lnTo>
                <a:lnTo>
                  <a:pt x="6219" y="2442"/>
                </a:lnTo>
                <a:lnTo>
                  <a:pt x="6328" y="2443"/>
                </a:lnTo>
                <a:lnTo>
                  <a:pt x="6540" y="2461"/>
                </a:lnTo>
                <a:lnTo>
                  <a:pt x="6743" y="2497"/>
                </a:lnTo>
                <a:lnTo>
                  <a:pt x="6936" y="2551"/>
                </a:lnTo>
                <a:lnTo>
                  <a:pt x="7120" y="2625"/>
                </a:lnTo>
                <a:lnTo>
                  <a:pt x="7294" y="2715"/>
                </a:lnTo>
                <a:lnTo>
                  <a:pt x="7455" y="2825"/>
                </a:lnTo>
                <a:lnTo>
                  <a:pt x="7605" y="2954"/>
                </a:lnTo>
                <a:lnTo>
                  <a:pt x="7742" y="3103"/>
                </a:lnTo>
                <a:lnTo>
                  <a:pt x="7864" y="3270"/>
                </a:lnTo>
                <a:lnTo>
                  <a:pt x="7972" y="3455"/>
                </a:lnTo>
                <a:lnTo>
                  <a:pt x="8063" y="3663"/>
                </a:lnTo>
                <a:lnTo>
                  <a:pt x="8139" y="3889"/>
                </a:lnTo>
                <a:lnTo>
                  <a:pt x="8197" y="4134"/>
                </a:lnTo>
                <a:lnTo>
                  <a:pt x="8236" y="4400"/>
                </a:lnTo>
                <a:lnTo>
                  <a:pt x="8256" y="4687"/>
                </a:lnTo>
                <a:lnTo>
                  <a:pt x="8257" y="4838"/>
                </a:lnTo>
                <a:close/>
                <a:moveTo>
                  <a:pt x="1002" y="0"/>
                </a:moveTo>
                <a:lnTo>
                  <a:pt x="946" y="1"/>
                </a:lnTo>
                <a:lnTo>
                  <a:pt x="837" y="10"/>
                </a:lnTo>
                <a:lnTo>
                  <a:pt x="734" y="29"/>
                </a:lnTo>
                <a:lnTo>
                  <a:pt x="636" y="55"/>
                </a:lnTo>
                <a:lnTo>
                  <a:pt x="544" y="88"/>
                </a:lnTo>
                <a:lnTo>
                  <a:pt x="459" y="129"/>
                </a:lnTo>
                <a:lnTo>
                  <a:pt x="380" y="178"/>
                </a:lnTo>
                <a:lnTo>
                  <a:pt x="307" y="235"/>
                </a:lnTo>
                <a:lnTo>
                  <a:pt x="242" y="296"/>
                </a:lnTo>
                <a:lnTo>
                  <a:pt x="183" y="364"/>
                </a:lnTo>
                <a:lnTo>
                  <a:pt x="132" y="436"/>
                </a:lnTo>
                <a:lnTo>
                  <a:pt x="89" y="515"/>
                </a:lnTo>
                <a:lnTo>
                  <a:pt x="55" y="597"/>
                </a:lnTo>
                <a:lnTo>
                  <a:pt x="27" y="685"/>
                </a:lnTo>
                <a:lnTo>
                  <a:pt x="10" y="776"/>
                </a:lnTo>
                <a:lnTo>
                  <a:pt x="1" y="871"/>
                </a:lnTo>
                <a:lnTo>
                  <a:pt x="0" y="920"/>
                </a:lnTo>
                <a:lnTo>
                  <a:pt x="1" y="967"/>
                </a:lnTo>
                <a:lnTo>
                  <a:pt x="10" y="1061"/>
                </a:lnTo>
                <a:lnTo>
                  <a:pt x="27" y="1152"/>
                </a:lnTo>
                <a:lnTo>
                  <a:pt x="53" y="1238"/>
                </a:lnTo>
                <a:lnTo>
                  <a:pt x="86" y="1320"/>
                </a:lnTo>
                <a:lnTo>
                  <a:pt x="130" y="1399"/>
                </a:lnTo>
                <a:lnTo>
                  <a:pt x="179" y="1473"/>
                </a:lnTo>
                <a:lnTo>
                  <a:pt x="235" y="1540"/>
                </a:lnTo>
                <a:lnTo>
                  <a:pt x="299" y="1602"/>
                </a:lnTo>
                <a:lnTo>
                  <a:pt x="370" y="1659"/>
                </a:lnTo>
                <a:lnTo>
                  <a:pt x="448" y="1708"/>
                </a:lnTo>
                <a:lnTo>
                  <a:pt x="531" y="1751"/>
                </a:lnTo>
                <a:lnTo>
                  <a:pt x="621" y="1785"/>
                </a:lnTo>
                <a:lnTo>
                  <a:pt x="716" y="1813"/>
                </a:lnTo>
                <a:lnTo>
                  <a:pt x="816" y="1830"/>
                </a:lnTo>
                <a:lnTo>
                  <a:pt x="923" y="1840"/>
                </a:lnTo>
                <a:lnTo>
                  <a:pt x="978" y="1840"/>
                </a:lnTo>
                <a:lnTo>
                  <a:pt x="991" y="1840"/>
                </a:lnTo>
                <a:lnTo>
                  <a:pt x="1048" y="1840"/>
                </a:lnTo>
                <a:lnTo>
                  <a:pt x="1158" y="1830"/>
                </a:lnTo>
                <a:lnTo>
                  <a:pt x="1263" y="1813"/>
                </a:lnTo>
                <a:lnTo>
                  <a:pt x="1361" y="1785"/>
                </a:lnTo>
                <a:lnTo>
                  <a:pt x="1453" y="1751"/>
                </a:lnTo>
                <a:lnTo>
                  <a:pt x="1538" y="1708"/>
                </a:lnTo>
                <a:lnTo>
                  <a:pt x="1617" y="1659"/>
                </a:lnTo>
                <a:lnTo>
                  <a:pt x="1689" y="1602"/>
                </a:lnTo>
                <a:lnTo>
                  <a:pt x="1754" y="1540"/>
                </a:lnTo>
                <a:lnTo>
                  <a:pt x="1811" y="1473"/>
                </a:lnTo>
                <a:lnTo>
                  <a:pt x="1862" y="1399"/>
                </a:lnTo>
                <a:lnTo>
                  <a:pt x="1903" y="1320"/>
                </a:lnTo>
                <a:lnTo>
                  <a:pt x="1938" y="1238"/>
                </a:lnTo>
                <a:lnTo>
                  <a:pt x="1964" y="1152"/>
                </a:lnTo>
                <a:lnTo>
                  <a:pt x="1981" y="1061"/>
                </a:lnTo>
                <a:lnTo>
                  <a:pt x="1991" y="967"/>
                </a:lnTo>
                <a:lnTo>
                  <a:pt x="1991" y="920"/>
                </a:lnTo>
                <a:lnTo>
                  <a:pt x="1990" y="871"/>
                </a:lnTo>
                <a:lnTo>
                  <a:pt x="1980" y="776"/>
                </a:lnTo>
                <a:lnTo>
                  <a:pt x="1961" y="685"/>
                </a:lnTo>
                <a:lnTo>
                  <a:pt x="1934" y="597"/>
                </a:lnTo>
                <a:lnTo>
                  <a:pt x="1899" y="515"/>
                </a:lnTo>
                <a:lnTo>
                  <a:pt x="1857" y="436"/>
                </a:lnTo>
                <a:lnTo>
                  <a:pt x="1807" y="364"/>
                </a:lnTo>
                <a:lnTo>
                  <a:pt x="1751" y="296"/>
                </a:lnTo>
                <a:lnTo>
                  <a:pt x="1687" y="235"/>
                </a:lnTo>
                <a:lnTo>
                  <a:pt x="1615" y="178"/>
                </a:lnTo>
                <a:lnTo>
                  <a:pt x="1539" y="129"/>
                </a:lnTo>
                <a:lnTo>
                  <a:pt x="1454" y="88"/>
                </a:lnTo>
                <a:lnTo>
                  <a:pt x="1365" y="55"/>
                </a:lnTo>
                <a:lnTo>
                  <a:pt x="1268" y="29"/>
                </a:lnTo>
                <a:lnTo>
                  <a:pt x="1166" y="10"/>
                </a:lnTo>
                <a:lnTo>
                  <a:pt x="1058" y="1"/>
                </a:lnTo>
                <a:lnTo>
                  <a:pt x="1002" y="0"/>
                </a:lnTo>
                <a:close/>
                <a:moveTo>
                  <a:pt x="105" y="7890"/>
                </a:moveTo>
                <a:lnTo>
                  <a:pt x="1875" y="7890"/>
                </a:lnTo>
                <a:lnTo>
                  <a:pt x="1875" y="2567"/>
                </a:lnTo>
                <a:lnTo>
                  <a:pt x="105" y="2567"/>
                </a:lnTo>
                <a:lnTo>
                  <a:pt x="105" y="7890"/>
                </a:lnTo>
                <a:close/>
              </a:path>
            </a:pathLst>
          </a:custGeom>
          <a:solidFill>
            <a:srgbClr val="22303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32" name="Freeform 319"/>
          <p:cNvSpPr>
            <a:spLocks noChangeAspect="1"/>
          </p:cNvSpPr>
          <p:nvPr/>
        </p:nvSpPr>
        <p:spPr bwMode="auto">
          <a:xfrm>
            <a:off x="4664332" y="2982686"/>
            <a:ext cx="720000" cy="598994"/>
          </a:xfrm>
          <a:custGeom>
            <a:avLst/>
            <a:gdLst>
              <a:gd name="T0" fmla="*/ 7205 w 7873"/>
              <a:gd name="T1" fmla="*/ 945 h 6549"/>
              <a:gd name="T2" fmla="*/ 7617 w 7873"/>
              <a:gd name="T3" fmla="*/ 334 h 6549"/>
              <a:gd name="T4" fmla="*/ 7656 w 7873"/>
              <a:gd name="T5" fmla="*/ 192 h 6549"/>
              <a:gd name="T6" fmla="*/ 7588 w 7873"/>
              <a:gd name="T7" fmla="*/ 120 h 6549"/>
              <a:gd name="T8" fmla="*/ 7522 w 7873"/>
              <a:gd name="T9" fmla="*/ 130 h 6549"/>
              <a:gd name="T10" fmla="*/ 6801 w 7873"/>
              <a:gd name="T11" fmla="*/ 444 h 6549"/>
              <a:gd name="T12" fmla="*/ 6601 w 7873"/>
              <a:gd name="T13" fmla="*/ 477 h 6549"/>
              <a:gd name="T14" fmla="*/ 6311 w 7873"/>
              <a:gd name="T15" fmla="*/ 282 h 6549"/>
              <a:gd name="T16" fmla="*/ 5753 w 7873"/>
              <a:gd name="T17" fmla="*/ 43 h 6549"/>
              <a:gd name="T18" fmla="*/ 5305 w 7873"/>
              <a:gd name="T19" fmla="*/ 0 h 6549"/>
              <a:gd name="T20" fmla="*/ 4834 w 7873"/>
              <a:gd name="T21" fmla="*/ 84 h 6549"/>
              <a:gd name="T22" fmla="*/ 4197 w 7873"/>
              <a:gd name="T23" fmla="*/ 454 h 6549"/>
              <a:gd name="T24" fmla="*/ 3753 w 7873"/>
              <a:gd name="T25" fmla="*/ 1163 h 6549"/>
              <a:gd name="T26" fmla="*/ 3674 w 7873"/>
              <a:gd name="T27" fmla="*/ 1660 h 6549"/>
              <a:gd name="T28" fmla="*/ 3675 w 7873"/>
              <a:gd name="T29" fmla="*/ 1934 h 6549"/>
              <a:gd name="T30" fmla="*/ 3624 w 7873"/>
              <a:gd name="T31" fmla="*/ 1961 h 6549"/>
              <a:gd name="T32" fmla="*/ 3282 w 7873"/>
              <a:gd name="T33" fmla="*/ 1918 h 6549"/>
              <a:gd name="T34" fmla="*/ 2424 w 7873"/>
              <a:gd name="T35" fmla="*/ 1685 h 6549"/>
              <a:gd name="T36" fmla="*/ 1638 w 7873"/>
              <a:gd name="T37" fmla="*/ 1289 h 6549"/>
              <a:gd name="T38" fmla="*/ 940 w 7873"/>
              <a:gd name="T39" fmla="*/ 742 h 6549"/>
              <a:gd name="T40" fmla="*/ 559 w 7873"/>
              <a:gd name="T41" fmla="*/ 327 h 6549"/>
              <a:gd name="T42" fmla="*/ 426 w 7873"/>
              <a:gd name="T43" fmla="*/ 320 h 6549"/>
              <a:gd name="T44" fmla="*/ 335 w 7873"/>
              <a:gd name="T45" fmla="*/ 487 h 6549"/>
              <a:gd name="T46" fmla="*/ 206 w 7873"/>
              <a:gd name="T47" fmla="*/ 913 h 6549"/>
              <a:gd name="T48" fmla="*/ 184 w 7873"/>
              <a:gd name="T49" fmla="*/ 1279 h 6549"/>
              <a:gd name="T50" fmla="*/ 350 w 7873"/>
              <a:gd name="T51" fmla="*/ 1928 h 6549"/>
              <a:gd name="T52" fmla="*/ 690 w 7873"/>
              <a:gd name="T53" fmla="*/ 2402 h 6549"/>
              <a:gd name="T54" fmla="*/ 302 w 7873"/>
              <a:gd name="T55" fmla="*/ 2252 h 6549"/>
              <a:gd name="T56" fmla="*/ 173 w 7873"/>
              <a:gd name="T57" fmla="*/ 2304 h 6549"/>
              <a:gd name="T58" fmla="*/ 179 w 7873"/>
              <a:gd name="T59" fmla="*/ 2518 h 6549"/>
              <a:gd name="T60" fmla="*/ 298 w 7873"/>
              <a:gd name="T61" fmla="*/ 2996 h 6549"/>
              <a:gd name="T62" fmla="*/ 543 w 7873"/>
              <a:gd name="T63" fmla="*/ 3412 h 6549"/>
              <a:gd name="T64" fmla="*/ 895 w 7873"/>
              <a:gd name="T65" fmla="*/ 3742 h 6549"/>
              <a:gd name="T66" fmla="*/ 1143 w 7873"/>
              <a:gd name="T67" fmla="*/ 3894 h 6549"/>
              <a:gd name="T68" fmla="*/ 839 w 7873"/>
              <a:gd name="T69" fmla="*/ 3867 h 6549"/>
              <a:gd name="T70" fmla="*/ 743 w 7873"/>
              <a:gd name="T71" fmla="*/ 3913 h 6549"/>
              <a:gd name="T72" fmla="*/ 757 w 7873"/>
              <a:gd name="T73" fmla="*/ 4038 h 6549"/>
              <a:gd name="T74" fmla="*/ 975 w 7873"/>
              <a:gd name="T75" fmla="*/ 4452 h 6549"/>
              <a:gd name="T76" fmla="*/ 1293 w 7873"/>
              <a:gd name="T77" fmla="*/ 4787 h 6549"/>
              <a:gd name="T78" fmla="*/ 1687 w 7873"/>
              <a:gd name="T79" fmla="*/ 5025 h 6549"/>
              <a:gd name="T80" fmla="*/ 2082 w 7873"/>
              <a:gd name="T81" fmla="*/ 5138 h 6549"/>
              <a:gd name="T82" fmla="*/ 1356 w 7873"/>
              <a:gd name="T83" fmla="*/ 5501 h 6549"/>
              <a:gd name="T84" fmla="*/ 445 w 7873"/>
              <a:gd name="T85" fmla="*/ 5670 h 6549"/>
              <a:gd name="T86" fmla="*/ 68 w 7873"/>
              <a:gd name="T87" fmla="*/ 5687 h 6549"/>
              <a:gd name="T88" fmla="*/ 0 w 7873"/>
              <a:gd name="T89" fmla="*/ 5791 h 6549"/>
              <a:gd name="T90" fmla="*/ 69 w 7873"/>
              <a:gd name="T91" fmla="*/ 5917 h 6549"/>
              <a:gd name="T92" fmla="*/ 1050 w 7873"/>
              <a:gd name="T93" fmla="*/ 6346 h 6549"/>
              <a:gd name="T94" fmla="*/ 2256 w 7873"/>
              <a:gd name="T95" fmla="*/ 6548 h 6549"/>
              <a:gd name="T96" fmla="*/ 3069 w 7873"/>
              <a:gd name="T97" fmla="*/ 6507 h 6549"/>
              <a:gd name="T98" fmla="*/ 4061 w 7873"/>
              <a:gd name="T99" fmla="*/ 6268 h 6549"/>
              <a:gd name="T100" fmla="*/ 4716 w 7873"/>
              <a:gd name="T101" fmla="*/ 5968 h 6549"/>
              <a:gd name="T102" fmla="*/ 5463 w 7873"/>
              <a:gd name="T103" fmla="*/ 5439 h 6549"/>
              <a:gd name="T104" fmla="*/ 5946 w 7873"/>
              <a:gd name="T105" fmla="*/ 4945 h 6549"/>
              <a:gd name="T106" fmla="*/ 6444 w 7873"/>
              <a:gd name="T107" fmla="*/ 4228 h 6549"/>
              <a:gd name="T108" fmla="*/ 6771 w 7873"/>
              <a:gd name="T109" fmla="*/ 3527 h 6549"/>
              <a:gd name="T110" fmla="*/ 6977 w 7873"/>
              <a:gd name="T111" fmla="*/ 2812 h 6549"/>
              <a:gd name="T112" fmla="*/ 7074 w 7873"/>
              <a:gd name="T113" fmla="*/ 1986 h 6549"/>
              <a:gd name="T114" fmla="*/ 7090 w 7873"/>
              <a:gd name="T115" fmla="*/ 1762 h 6549"/>
              <a:gd name="T116" fmla="*/ 7279 w 7873"/>
              <a:gd name="T117" fmla="*/ 1552 h 6549"/>
              <a:gd name="T118" fmla="*/ 7858 w 7873"/>
              <a:gd name="T119" fmla="*/ 893 h 6549"/>
              <a:gd name="T120" fmla="*/ 7871 w 7873"/>
              <a:gd name="T121" fmla="*/ 822 h 6549"/>
              <a:gd name="T122" fmla="*/ 7793 w 7873"/>
              <a:gd name="T123" fmla="*/ 753 h 6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873" h="6549">
                <a:moveTo>
                  <a:pt x="7748" y="762"/>
                </a:moveTo>
                <a:lnTo>
                  <a:pt x="7616" y="818"/>
                </a:lnTo>
                <a:lnTo>
                  <a:pt x="7344" y="910"/>
                </a:lnTo>
                <a:lnTo>
                  <a:pt x="7205" y="945"/>
                </a:lnTo>
                <a:lnTo>
                  <a:pt x="7280" y="870"/>
                </a:lnTo>
                <a:lnTo>
                  <a:pt x="7414" y="707"/>
                </a:lnTo>
                <a:lnTo>
                  <a:pt x="7528" y="527"/>
                </a:lnTo>
                <a:lnTo>
                  <a:pt x="7617" y="334"/>
                </a:lnTo>
                <a:lnTo>
                  <a:pt x="7652" y="233"/>
                </a:lnTo>
                <a:lnTo>
                  <a:pt x="7652" y="233"/>
                </a:lnTo>
                <a:lnTo>
                  <a:pt x="7656" y="219"/>
                </a:lnTo>
                <a:lnTo>
                  <a:pt x="7656" y="192"/>
                </a:lnTo>
                <a:lnTo>
                  <a:pt x="7647" y="166"/>
                </a:lnTo>
                <a:lnTo>
                  <a:pt x="7632" y="146"/>
                </a:lnTo>
                <a:lnTo>
                  <a:pt x="7611" y="130"/>
                </a:lnTo>
                <a:lnTo>
                  <a:pt x="7588" y="120"/>
                </a:lnTo>
                <a:lnTo>
                  <a:pt x="7562" y="117"/>
                </a:lnTo>
                <a:lnTo>
                  <a:pt x="7535" y="123"/>
                </a:lnTo>
                <a:lnTo>
                  <a:pt x="7522" y="130"/>
                </a:lnTo>
                <a:lnTo>
                  <a:pt x="7522" y="130"/>
                </a:lnTo>
                <a:lnTo>
                  <a:pt x="7424" y="186"/>
                </a:lnTo>
                <a:lnTo>
                  <a:pt x="7223" y="287"/>
                </a:lnTo>
                <a:lnTo>
                  <a:pt x="7014" y="373"/>
                </a:lnTo>
                <a:lnTo>
                  <a:pt x="6801" y="444"/>
                </a:lnTo>
                <a:lnTo>
                  <a:pt x="6691" y="472"/>
                </a:lnTo>
                <a:lnTo>
                  <a:pt x="6667" y="478"/>
                </a:lnTo>
                <a:lnTo>
                  <a:pt x="6640" y="480"/>
                </a:lnTo>
                <a:lnTo>
                  <a:pt x="6601" y="477"/>
                </a:lnTo>
                <a:lnTo>
                  <a:pt x="6527" y="449"/>
                </a:lnTo>
                <a:lnTo>
                  <a:pt x="6494" y="423"/>
                </a:lnTo>
                <a:lnTo>
                  <a:pt x="6437" y="373"/>
                </a:lnTo>
                <a:lnTo>
                  <a:pt x="6311" y="282"/>
                </a:lnTo>
                <a:lnTo>
                  <a:pt x="6180" y="205"/>
                </a:lnTo>
                <a:lnTo>
                  <a:pt x="6044" y="137"/>
                </a:lnTo>
                <a:lnTo>
                  <a:pt x="5901" y="84"/>
                </a:lnTo>
                <a:lnTo>
                  <a:pt x="5753" y="43"/>
                </a:lnTo>
                <a:lnTo>
                  <a:pt x="5603" y="15"/>
                </a:lnTo>
                <a:lnTo>
                  <a:pt x="5449" y="2"/>
                </a:lnTo>
                <a:lnTo>
                  <a:pt x="5371" y="0"/>
                </a:lnTo>
                <a:lnTo>
                  <a:pt x="5305" y="0"/>
                </a:lnTo>
                <a:lnTo>
                  <a:pt x="5170" y="12"/>
                </a:lnTo>
                <a:lnTo>
                  <a:pt x="5034" y="32"/>
                </a:lnTo>
                <a:lnTo>
                  <a:pt x="4901" y="64"/>
                </a:lnTo>
                <a:lnTo>
                  <a:pt x="4834" y="84"/>
                </a:lnTo>
                <a:lnTo>
                  <a:pt x="4732" y="117"/>
                </a:lnTo>
                <a:lnTo>
                  <a:pt x="4538" y="208"/>
                </a:lnTo>
                <a:lnTo>
                  <a:pt x="4359" y="320"/>
                </a:lnTo>
                <a:lnTo>
                  <a:pt x="4197" y="454"/>
                </a:lnTo>
                <a:lnTo>
                  <a:pt x="4053" y="608"/>
                </a:lnTo>
                <a:lnTo>
                  <a:pt x="3930" y="779"/>
                </a:lnTo>
                <a:lnTo>
                  <a:pt x="3829" y="965"/>
                </a:lnTo>
                <a:lnTo>
                  <a:pt x="3753" y="1163"/>
                </a:lnTo>
                <a:lnTo>
                  <a:pt x="3726" y="1269"/>
                </a:lnTo>
                <a:lnTo>
                  <a:pt x="3709" y="1346"/>
                </a:lnTo>
                <a:lnTo>
                  <a:pt x="3684" y="1505"/>
                </a:lnTo>
                <a:lnTo>
                  <a:pt x="3674" y="1660"/>
                </a:lnTo>
                <a:lnTo>
                  <a:pt x="3678" y="1816"/>
                </a:lnTo>
                <a:lnTo>
                  <a:pt x="3686" y="1893"/>
                </a:lnTo>
                <a:lnTo>
                  <a:pt x="3686" y="1909"/>
                </a:lnTo>
                <a:lnTo>
                  <a:pt x="3675" y="1934"/>
                </a:lnTo>
                <a:lnTo>
                  <a:pt x="3670" y="1941"/>
                </a:lnTo>
                <a:lnTo>
                  <a:pt x="3661" y="1950"/>
                </a:lnTo>
                <a:lnTo>
                  <a:pt x="3637" y="1961"/>
                </a:lnTo>
                <a:lnTo>
                  <a:pt x="3624" y="1961"/>
                </a:lnTo>
                <a:lnTo>
                  <a:pt x="3621" y="1961"/>
                </a:lnTo>
                <a:lnTo>
                  <a:pt x="3618" y="1961"/>
                </a:lnTo>
                <a:lnTo>
                  <a:pt x="3504" y="1950"/>
                </a:lnTo>
                <a:lnTo>
                  <a:pt x="3282" y="1918"/>
                </a:lnTo>
                <a:lnTo>
                  <a:pt x="3062" y="1876"/>
                </a:lnTo>
                <a:lnTo>
                  <a:pt x="2846" y="1823"/>
                </a:lnTo>
                <a:lnTo>
                  <a:pt x="2633" y="1758"/>
                </a:lnTo>
                <a:lnTo>
                  <a:pt x="2424" y="1685"/>
                </a:lnTo>
                <a:lnTo>
                  <a:pt x="2221" y="1601"/>
                </a:lnTo>
                <a:lnTo>
                  <a:pt x="2021" y="1506"/>
                </a:lnTo>
                <a:lnTo>
                  <a:pt x="1827" y="1402"/>
                </a:lnTo>
                <a:lnTo>
                  <a:pt x="1638" y="1289"/>
                </a:lnTo>
                <a:lnTo>
                  <a:pt x="1455" y="1166"/>
                </a:lnTo>
                <a:lnTo>
                  <a:pt x="1277" y="1034"/>
                </a:lnTo>
                <a:lnTo>
                  <a:pt x="1106" y="893"/>
                </a:lnTo>
                <a:lnTo>
                  <a:pt x="940" y="742"/>
                </a:lnTo>
                <a:lnTo>
                  <a:pt x="782" y="583"/>
                </a:lnTo>
                <a:lnTo>
                  <a:pt x="631" y="415"/>
                </a:lnTo>
                <a:lnTo>
                  <a:pt x="559" y="327"/>
                </a:lnTo>
                <a:lnTo>
                  <a:pt x="559" y="327"/>
                </a:lnTo>
                <a:lnTo>
                  <a:pt x="543" y="311"/>
                </a:lnTo>
                <a:lnTo>
                  <a:pt x="504" y="295"/>
                </a:lnTo>
                <a:lnTo>
                  <a:pt x="462" y="298"/>
                </a:lnTo>
                <a:lnTo>
                  <a:pt x="426" y="320"/>
                </a:lnTo>
                <a:lnTo>
                  <a:pt x="413" y="339"/>
                </a:lnTo>
                <a:lnTo>
                  <a:pt x="413" y="339"/>
                </a:lnTo>
                <a:lnTo>
                  <a:pt x="386" y="388"/>
                </a:lnTo>
                <a:lnTo>
                  <a:pt x="335" y="487"/>
                </a:lnTo>
                <a:lnTo>
                  <a:pt x="292" y="590"/>
                </a:lnTo>
                <a:lnTo>
                  <a:pt x="256" y="696"/>
                </a:lnTo>
                <a:lnTo>
                  <a:pt x="227" y="804"/>
                </a:lnTo>
                <a:lnTo>
                  <a:pt x="206" y="913"/>
                </a:lnTo>
                <a:lnTo>
                  <a:pt x="191" y="1024"/>
                </a:lnTo>
                <a:lnTo>
                  <a:pt x="184" y="1136"/>
                </a:lnTo>
                <a:lnTo>
                  <a:pt x="183" y="1192"/>
                </a:lnTo>
                <a:lnTo>
                  <a:pt x="184" y="1279"/>
                </a:lnTo>
                <a:lnTo>
                  <a:pt x="202" y="1447"/>
                </a:lnTo>
                <a:lnTo>
                  <a:pt x="235" y="1613"/>
                </a:lnTo>
                <a:lnTo>
                  <a:pt x="285" y="1774"/>
                </a:lnTo>
                <a:lnTo>
                  <a:pt x="350" y="1928"/>
                </a:lnTo>
                <a:lnTo>
                  <a:pt x="429" y="2075"/>
                </a:lnTo>
                <a:lnTo>
                  <a:pt x="523" y="2213"/>
                </a:lnTo>
                <a:lnTo>
                  <a:pt x="631" y="2341"/>
                </a:lnTo>
                <a:lnTo>
                  <a:pt x="690" y="2402"/>
                </a:lnTo>
                <a:lnTo>
                  <a:pt x="589" y="2376"/>
                </a:lnTo>
                <a:lnTo>
                  <a:pt x="394" y="2301"/>
                </a:lnTo>
                <a:lnTo>
                  <a:pt x="302" y="2252"/>
                </a:lnTo>
                <a:lnTo>
                  <a:pt x="302" y="2252"/>
                </a:lnTo>
                <a:lnTo>
                  <a:pt x="279" y="2242"/>
                </a:lnTo>
                <a:lnTo>
                  <a:pt x="235" y="2243"/>
                </a:lnTo>
                <a:lnTo>
                  <a:pt x="196" y="2265"/>
                </a:lnTo>
                <a:lnTo>
                  <a:pt x="173" y="2304"/>
                </a:lnTo>
                <a:lnTo>
                  <a:pt x="170" y="2328"/>
                </a:lnTo>
                <a:lnTo>
                  <a:pt x="170" y="2328"/>
                </a:lnTo>
                <a:lnTo>
                  <a:pt x="170" y="2393"/>
                </a:lnTo>
                <a:lnTo>
                  <a:pt x="179" y="2518"/>
                </a:lnTo>
                <a:lnTo>
                  <a:pt x="194" y="2642"/>
                </a:lnTo>
                <a:lnTo>
                  <a:pt x="220" y="2763"/>
                </a:lnTo>
                <a:lnTo>
                  <a:pt x="255" y="2881"/>
                </a:lnTo>
                <a:lnTo>
                  <a:pt x="298" y="2996"/>
                </a:lnTo>
                <a:lnTo>
                  <a:pt x="348" y="3107"/>
                </a:lnTo>
                <a:lnTo>
                  <a:pt x="406" y="3214"/>
                </a:lnTo>
                <a:lnTo>
                  <a:pt x="471" y="3316"/>
                </a:lnTo>
                <a:lnTo>
                  <a:pt x="543" y="3412"/>
                </a:lnTo>
                <a:lnTo>
                  <a:pt x="622" y="3504"/>
                </a:lnTo>
                <a:lnTo>
                  <a:pt x="707" y="3589"/>
                </a:lnTo>
                <a:lnTo>
                  <a:pt x="799" y="3670"/>
                </a:lnTo>
                <a:lnTo>
                  <a:pt x="895" y="3742"/>
                </a:lnTo>
                <a:lnTo>
                  <a:pt x="998" y="3808"/>
                </a:lnTo>
                <a:lnTo>
                  <a:pt x="1106" y="3867"/>
                </a:lnTo>
                <a:lnTo>
                  <a:pt x="1162" y="3894"/>
                </a:lnTo>
                <a:lnTo>
                  <a:pt x="1143" y="3894"/>
                </a:lnTo>
                <a:lnTo>
                  <a:pt x="1126" y="3894"/>
                </a:lnTo>
                <a:lnTo>
                  <a:pt x="1054" y="3893"/>
                </a:lnTo>
                <a:lnTo>
                  <a:pt x="910" y="3880"/>
                </a:lnTo>
                <a:lnTo>
                  <a:pt x="839" y="3867"/>
                </a:lnTo>
                <a:lnTo>
                  <a:pt x="839" y="3867"/>
                </a:lnTo>
                <a:lnTo>
                  <a:pt x="815" y="3864"/>
                </a:lnTo>
                <a:lnTo>
                  <a:pt x="772" y="3880"/>
                </a:lnTo>
                <a:lnTo>
                  <a:pt x="743" y="3913"/>
                </a:lnTo>
                <a:lnTo>
                  <a:pt x="733" y="3958"/>
                </a:lnTo>
                <a:lnTo>
                  <a:pt x="739" y="3981"/>
                </a:lnTo>
                <a:lnTo>
                  <a:pt x="739" y="3981"/>
                </a:lnTo>
                <a:lnTo>
                  <a:pt x="757" y="4038"/>
                </a:lnTo>
                <a:lnTo>
                  <a:pt x="800" y="4148"/>
                </a:lnTo>
                <a:lnTo>
                  <a:pt x="852" y="4254"/>
                </a:lnTo>
                <a:lnTo>
                  <a:pt x="910" y="4355"/>
                </a:lnTo>
                <a:lnTo>
                  <a:pt x="975" y="4452"/>
                </a:lnTo>
                <a:lnTo>
                  <a:pt x="1045" y="4544"/>
                </a:lnTo>
                <a:lnTo>
                  <a:pt x="1123" y="4630"/>
                </a:lnTo>
                <a:lnTo>
                  <a:pt x="1205" y="4712"/>
                </a:lnTo>
                <a:lnTo>
                  <a:pt x="1293" y="4787"/>
                </a:lnTo>
                <a:lnTo>
                  <a:pt x="1385" y="4856"/>
                </a:lnTo>
                <a:lnTo>
                  <a:pt x="1481" y="4920"/>
                </a:lnTo>
                <a:lnTo>
                  <a:pt x="1582" y="4976"/>
                </a:lnTo>
                <a:lnTo>
                  <a:pt x="1687" y="5025"/>
                </a:lnTo>
                <a:lnTo>
                  <a:pt x="1797" y="5066"/>
                </a:lnTo>
                <a:lnTo>
                  <a:pt x="1909" y="5101"/>
                </a:lnTo>
                <a:lnTo>
                  <a:pt x="2023" y="5128"/>
                </a:lnTo>
                <a:lnTo>
                  <a:pt x="2082" y="5138"/>
                </a:lnTo>
                <a:lnTo>
                  <a:pt x="1984" y="5203"/>
                </a:lnTo>
                <a:lnTo>
                  <a:pt x="1781" y="5318"/>
                </a:lnTo>
                <a:lnTo>
                  <a:pt x="1572" y="5418"/>
                </a:lnTo>
                <a:lnTo>
                  <a:pt x="1356" y="5501"/>
                </a:lnTo>
                <a:lnTo>
                  <a:pt x="1134" y="5567"/>
                </a:lnTo>
                <a:lnTo>
                  <a:pt x="908" y="5619"/>
                </a:lnTo>
                <a:lnTo>
                  <a:pt x="680" y="5652"/>
                </a:lnTo>
                <a:lnTo>
                  <a:pt x="445" y="5670"/>
                </a:lnTo>
                <a:lnTo>
                  <a:pt x="327" y="5671"/>
                </a:lnTo>
                <a:lnTo>
                  <a:pt x="131" y="5671"/>
                </a:lnTo>
                <a:lnTo>
                  <a:pt x="109" y="5672"/>
                </a:lnTo>
                <a:lnTo>
                  <a:pt x="68" y="5687"/>
                </a:lnTo>
                <a:lnTo>
                  <a:pt x="35" y="5711"/>
                </a:lnTo>
                <a:lnTo>
                  <a:pt x="12" y="5747"/>
                </a:lnTo>
                <a:lnTo>
                  <a:pt x="4" y="5769"/>
                </a:lnTo>
                <a:lnTo>
                  <a:pt x="0" y="5791"/>
                </a:lnTo>
                <a:lnTo>
                  <a:pt x="4" y="5834"/>
                </a:lnTo>
                <a:lnTo>
                  <a:pt x="22" y="5873"/>
                </a:lnTo>
                <a:lnTo>
                  <a:pt x="50" y="5906"/>
                </a:lnTo>
                <a:lnTo>
                  <a:pt x="69" y="5917"/>
                </a:lnTo>
                <a:lnTo>
                  <a:pt x="203" y="5993"/>
                </a:lnTo>
                <a:lnTo>
                  <a:pt x="478" y="6130"/>
                </a:lnTo>
                <a:lnTo>
                  <a:pt x="760" y="6248"/>
                </a:lnTo>
                <a:lnTo>
                  <a:pt x="1050" y="6346"/>
                </a:lnTo>
                <a:lnTo>
                  <a:pt x="1345" y="6427"/>
                </a:lnTo>
                <a:lnTo>
                  <a:pt x="1646" y="6487"/>
                </a:lnTo>
                <a:lnTo>
                  <a:pt x="1949" y="6528"/>
                </a:lnTo>
                <a:lnTo>
                  <a:pt x="2256" y="6548"/>
                </a:lnTo>
                <a:lnTo>
                  <a:pt x="2410" y="6549"/>
                </a:lnTo>
                <a:lnTo>
                  <a:pt x="2544" y="6548"/>
                </a:lnTo>
                <a:lnTo>
                  <a:pt x="2809" y="6535"/>
                </a:lnTo>
                <a:lnTo>
                  <a:pt x="3069" y="6507"/>
                </a:lnTo>
                <a:lnTo>
                  <a:pt x="3326" y="6469"/>
                </a:lnTo>
                <a:lnTo>
                  <a:pt x="3576" y="6415"/>
                </a:lnTo>
                <a:lnTo>
                  <a:pt x="3822" y="6348"/>
                </a:lnTo>
                <a:lnTo>
                  <a:pt x="4061" y="6268"/>
                </a:lnTo>
                <a:lnTo>
                  <a:pt x="4296" y="6176"/>
                </a:lnTo>
                <a:lnTo>
                  <a:pt x="4410" y="6125"/>
                </a:lnTo>
                <a:lnTo>
                  <a:pt x="4513" y="6076"/>
                </a:lnTo>
                <a:lnTo>
                  <a:pt x="4716" y="5968"/>
                </a:lnTo>
                <a:lnTo>
                  <a:pt x="4914" y="5851"/>
                </a:lnTo>
                <a:lnTo>
                  <a:pt x="5104" y="5723"/>
                </a:lnTo>
                <a:lnTo>
                  <a:pt x="5286" y="5586"/>
                </a:lnTo>
                <a:lnTo>
                  <a:pt x="5463" y="5439"/>
                </a:lnTo>
                <a:lnTo>
                  <a:pt x="5633" y="5282"/>
                </a:lnTo>
                <a:lnTo>
                  <a:pt x="5796" y="5115"/>
                </a:lnTo>
                <a:lnTo>
                  <a:pt x="5874" y="5027"/>
                </a:lnTo>
                <a:lnTo>
                  <a:pt x="5946" y="4945"/>
                </a:lnTo>
                <a:lnTo>
                  <a:pt x="6083" y="4776"/>
                </a:lnTo>
                <a:lnTo>
                  <a:pt x="6211" y="4598"/>
                </a:lnTo>
                <a:lnTo>
                  <a:pt x="6332" y="4416"/>
                </a:lnTo>
                <a:lnTo>
                  <a:pt x="6444" y="4228"/>
                </a:lnTo>
                <a:lnTo>
                  <a:pt x="6548" y="4034"/>
                </a:lnTo>
                <a:lnTo>
                  <a:pt x="6643" y="3835"/>
                </a:lnTo>
                <a:lnTo>
                  <a:pt x="6730" y="3631"/>
                </a:lnTo>
                <a:lnTo>
                  <a:pt x="6771" y="3527"/>
                </a:lnTo>
                <a:lnTo>
                  <a:pt x="6807" y="3427"/>
                </a:lnTo>
                <a:lnTo>
                  <a:pt x="6873" y="3224"/>
                </a:lnTo>
                <a:lnTo>
                  <a:pt x="6929" y="3019"/>
                </a:lnTo>
                <a:lnTo>
                  <a:pt x="6977" y="2812"/>
                </a:lnTo>
                <a:lnTo>
                  <a:pt x="7015" y="2605"/>
                </a:lnTo>
                <a:lnTo>
                  <a:pt x="7044" y="2397"/>
                </a:lnTo>
                <a:lnTo>
                  <a:pt x="7064" y="2191"/>
                </a:lnTo>
                <a:lnTo>
                  <a:pt x="7074" y="1986"/>
                </a:lnTo>
                <a:lnTo>
                  <a:pt x="7074" y="1883"/>
                </a:lnTo>
                <a:lnTo>
                  <a:pt x="7074" y="1857"/>
                </a:lnTo>
                <a:lnTo>
                  <a:pt x="7076" y="1826"/>
                </a:lnTo>
                <a:lnTo>
                  <a:pt x="7090" y="1762"/>
                </a:lnTo>
                <a:lnTo>
                  <a:pt x="7118" y="1706"/>
                </a:lnTo>
                <a:lnTo>
                  <a:pt x="7158" y="1654"/>
                </a:lnTo>
                <a:lnTo>
                  <a:pt x="7182" y="1633"/>
                </a:lnTo>
                <a:lnTo>
                  <a:pt x="7279" y="1552"/>
                </a:lnTo>
                <a:lnTo>
                  <a:pt x="7462" y="1379"/>
                </a:lnTo>
                <a:lnTo>
                  <a:pt x="7632" y="1194"/>
                </a:lnTo>
                <a:lnTo>
                  <a:pt x="7786" y="996"/>
                </a:lnTo>
                <a:lnTo>
                  <a:pt x="7858" y="893"/>
                </a:lnTo>
                <a:lnTo>
                  <a:pt x="7858" y="893"/>
                </a:lnTo>
                <a:lnTo>
                  <a:pt x="7866" y="878"/>
                </a:lnTo>
                <a:lnTo>
                  <a:pt x="7873" y="850"/>
                </a:lnTo>
                <a:lnTo>
                  <a:pt x="7871" y="822"/>
                </a:lnTo>
                <a:lnTo>
                  <a:pt x="7860" y="796"/>
                </a:lnTo>
                <a:lnTo>
                  <a:pt x="7842" y="776"/>
                </a:lnTo>
                <a:lnTo>
                  <a:pt x="7819" y="760"/>
                </a:lnTo>
                <a:lnTo>
                  <a:pt x="7793" y="753"/>
                </a:lnTo>
                <a:lnTo>
                  <a:pt x="7763" y="756"/>
                </a:lnTo>
                <a:lnTo>
                  <a:pt x="7748" y="762"/>
                </a:lnTo>
                <a:lnTo>
                  <a:pt x="7748" y="762"/>
                </a:lnTo>
                <a:close/>
              </a:path>
            </a:pathLst>
          </a:custGeom>
          <a:solidFill>
            <a:srgbClr val="22303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grpSp>
        <p:nvGrpSpPr>
          <p:cNvPr id="133" name="Group 132"/>
          <p:cNvGrpSpPr/>
          <p:nvPr/>
        </p:nvGrpSpPr>
        <p:grpSpPr>
          <a:xfrm>
            <a:off x="4535516" y="4655782"/>
            <a:ext cx="792000" cy="792000"/>
            <a:chOff x="3989388" y="1304925"/>
            <a:chExt cx="4214813" cy="4248150"/>
          </a:xfrm>
          <a:solidFill>
            <a:srgbClr val="22303D"/>
          </a:solidFill>
        </p:grpSpPr>
        <p:sp>
          <p:nvSpPr>
            <p:cNvPr id="134" name="Freeform 358"/>
            <p:cNvSpPr>
              <a:spLocks noEditPoints="1"/>
            </p:cNvSpPr>
            <p:nvPr/>
          </p:nvSpPr>
          <p:spPr bwMode="auto">
            <a:xfrm>
              <a:off x="3989388" y="1304925"/>
              <a:ext cx="4214813" cy="4248150"/>
            </a:xfrm>
            <a:custGeom>
              <a:avLst/>
              <a:gdLst>
                <a:gd name="T0" fmla="*/ 3298 w 7965"/>
                <a:gd name="T1" fmla="*/ 58 h 8029"/>
                <a:gd name="T2" fmla="*/ 2561 w 7965"/>
                <a:gd name="T3" fmla="*/ 261 h 8029"/>
                <a:gd name="T4" fmla="*/ 1887 w 7965"/>
                <a:gd name="T5" fmla="*/ 595 h 8029"/>
                <a:gd name="T6" fmla="*/ 1295 w 7965"/>
                <a:gd name="T7" fmla="*/ 1046 h 8029"/>
                <a:gd name="T8" fmla="*/ 795 w 7965"/>
                <a:gd name="T9" fmla="*/ 1596 h 8029"/>
                <a:gd name="T10" fmla="*/ 405 w 7965"/>
                <a:gd name="T11" fmla="*/ 2232 h 8029"/>
                <a:gd name="T12" fmla="*/ 138 w 7965"/>
                <a:gd name="T13" fmla="*/ 2938 h 8029"/>
                <a:gd name="T14" fmla="*/ 9 w 7965"/>
                <a:gd name="T15" fmla="*/ 3699 h 8029"/>
                <a:gd name="T16" fmla="*/ 16 w 7965"/>
                <a:gd name="T17" fmla="*/ 4354 h 8029"/>
                <a:gd name="T18" fmla="*/ 210 w 7965"/>
                <a:gd name="T19" fmla="*/ 5266 h 8029"/>
                <a:gd name="T20" fmla="*/ 10 w 7965"/>
                <a:gd name="T21" fmla="*/ 7844 h 8029"/>
                <a:gd name="T22" fmla="*/ 40 w 7965"/>
                <a:gd name="T23" fmla="*/ 7972 h 8029"/>
                <a:gd name="T24" fmla="*/ 177 w 7965"/>
                <a:gd name="T25" fmla="*/ 8029 h 8029"/>
                <a:gd name="T26" fmla="*/ 2506 w 7965"/>
                <a:gd name="T27" fmla="*/ 7682 h 8029"/>
                <a:gd name="T28" fmla="*/ 3354 w 7965"/>
                <a:gd name="T29" fmla="*/ 7916 h 8029"/>
                <a:gd name="T30" fmla="*/ 4021 w 7965"/>
                <a:gd name="T31" fmla="*/ 7965 h 8029"/>
                <a:gd name="T32" fmla="*/ 4809 w 7965"/>
                <a:gd name="T33" fmla="*/ 7878 h 8029"/>
                <a:gd name="T34" fmla="*/ 5545 w 7965"/>
                <a:gd name="T35" fmla="*/ 7645 h 8029"/>
                <a:gd name="T36" fmla="*/ 6213 w 7965"/>
                <a:gd name="T37" fmla="*/ 7279 h 8029"/>
                <a:gd name="T38" fmla="*/ 6797 w 7965"/>
                <a:gd name="T39" fmla="*/ 6797 h 8029"/>
                <a:gd name="T40" fmla="*/ 7279 w 7965"/>
                <a:gd name="T41" fmla="*/ 6212 h 8029"/>
                <a:gd name="T42" fmla="*/ 7646 w 7965"/>
                <a:gd name="T43" fmla="*/ 5544 h 8029"/>
                <a:gd name="T44" fmla="*/ 7880 w 7965"/>
                <a:gd name="T45" fmla="*/ 4803 h 8029"/>
                <a:gd name="T46" fmla="*/ 7962 w 7965"/>
                <a:gd name="T47" fmla="*/ 4109 h 8029"/>
                <a:gd name="T48" fmla="*/ 7917 w 7965"/>
                <a:gd name="T49" fmla="*/ 3364 h 8029"/>
                <a:gd name="T50" fmla="*/ 7706 w 7965"/>
                <a:gd name="T51" fmla="*/ 2568 h 8029"/>
                <a:gd name="T52" fmla="*/ 7343 w 7965"/>
                <a:gd name="T53" fmla="*/ 1845 h 8029"/>
                <a:gd name="T54" fmla="*/ 6847 w 7965"/>
                <a:gd name="T55" fmla="*/ 1216 h 8029"/>
                <a:gd name="T56" fmla="*/ 6235 w 7965"/>
                <a:gd name="T57" fmla="*/ 699 h 8029"/>
                <a:gd name="T58" fmla="*/ 5528 w 7965"/>
                <a:gd name="T59" fmla="*/ 311 h 8029"/>
                <a:gd name="T60" fmla="*/ 4741 w 7965"/>
                <a:gd name="T61" fmla="*/ 72 h 8029"/>
                <a:gd name="T62" fmla="*/ 3896 w 7965"/>
                <a:gd name="T63" fmla="*/ 0 h 8029"/>
                <a:gd name="T64" fmla="*/ 6016 w 7965"/>
                <a:gd name="T65" fmla="*/ 6346 h 8029"/>
                <a:gd name="T66" fmla="*/ 5516 w 7965"/>
                <a:gd name="T67" fmla="*/ 6699 h 8029"/>
                <a:gd name="T68" fmla="*/ 4963 w 7965"/>
                <a:gd name="T69" fmla="*/ 6945 h 8029"/>
                <a:gd name="T70" fmla="*/ 4368 w 7965"/>
                <a:gd name="T71" fmla="*/ 7077 h 8029"/>
                <a:gd name="T72" fmla="*/ 3890 w 7965"/>
                <a:gd name="T73" fmla="*/ 7099 h 8029"/>
                <a:gd name="T74" fmla="*/ 3180 w 7965"/>
                <a:gd name="T75" fmla="*/ 6998 h 8029"/>
                <a:gd name="T76" fmla="*/ 2594 w 7965"/>
                <a:gd name="T77" fmla="*/ 6775 h 8029"/>
                <a:gd name="T78" fmla="*/ 1203 w 7965"/>
                <a:gd name="T79" fmla="*/ 5398 h 8029"/>
                <a:gd name="T80" fmla="*/ 971 w 7965"/>
                <a:gd name="T81" fmla="*/ 4800 h 8029"/>
                <a:gd name="T82" fmla="*/ 864 w 7965"/>
                <a:gd name="T83" fmla="*/ 4076 h 8029"/>
                <a:gd name="T84" fmla="*/ 887 w 7965"/>
                <a:gd name="T85" fmla="*/ 3596 h 8029"/>
                <a:gd name="T86" fmla="*/ 1020 w 7965"/>
                <a:gd name="T87" fmla="*/ 3001 h 8029"/>
                <a:gd name="T88" fmla="*/ 1266 w 7965"/>
                <a:gd name="T89" fmla="*/ 2447 h 8029"/>
                <a:gd name="T90" fmla="*/ 1618 w 7965"/>
                <a:gd name="T91" fmla="*/ 1947 h 8029"/>
                <a:gd name="T92" fmla="*/ 1946 w 7965"/>
                <a:gd name="T93" fmla="*/ 1620 h 8029"/>
                <a:gd name="T94" fmla="*/ 2447 w 7965"/>
                <a:gd name="T95" fmla="*/ 1269 h 8029"/>
                <a:gd name="T96" fmla="*/ 3003 w 7965"/>
                <a:gd name="T97" fmla="*/ 1023 h 8029"/>
                <a:gd name="T98" fmla="*/ 3598 w 7965"/>
                <a:gd name="T99" fmla="*/ 887 h 8029"/>
                <a:gd name="T100" fmla="*/ 4060 w 7965"/>
                <a:gd name="T101" fmla="*/ 864 h 8029"/>
                <a:gd name="T102" fmla="*/ 4669 w 7965"/>
                <a:gd name="T103" fmla="*/ 939 h 8029"/>
                <a:gd name="T104" fmla="*/ 5246 w 7965"/>
                <a:gd name="T105" fmla="*/ 1129 h 8029"/>
                <a:gd name="T106" fmla="*/ 5774 w 7965"/>
                <a:gd name="T107" fmla="*/ 1429 h 8029"/>
                <a:gd name="T108" fmla="*/ 6186 w 7965"/>
                <a:gd name="T109" fmla="*/ 1777 h 8029"/>
                <a:gd name="T110" fmla="*/ 6535 w 7965"/>
                <a:gd name="T111" fmla="*/ 2191 h 8029"/>
                <a:gd name="T112" fmla="*/ 6834 w 7965"/>
                <a:gd name="T113" fmla="*/ 2719 h 8029"/>
                <a:gd name="T114" fmla="*/ 7024 w 7965"/>
                <a:gd name="T115" fmla="*/ 3294 h 8029"/>
                <a:gd name="T116" fmla="*/ 7099 w 7965"/>
                <a:gd name="T117" fmla="*/ 3905 h 8029"/>
                <a:gd name="T118" fmla="*/ 7076 w 7965"/>
                <a:gd name="T119" fmla="*/ 4367 h 8029"/>
                <a:gd name="T120" fmla="*/ 6942 w 7965"/>
                <a:gd name="T121" fmla="*/ 4962 h 8029"/>
                <a:gd name="T122" fmla="*/ 6696 w 7965"/>
                <a:gd name="T123" fmla="*/ 5518 h 8029"/>
                <a:gd name="T124" fmla="*/ 6344 w 7965"/>
                <a:gd name="T125" fmla="*/ 6017 h 8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65" h="8029">
                  <a:moveTo>
                    <a:pt x="3787" y="4"/>
                  </a:moveTo>
                  <a:lnTo>
                    <a:pt x="3689" y="10"/>
                  </a:lnTo>
                  <a:lnTo>
                    <a:pt x="3491" y="29"/>
                  </a:lnTo>
                  <a:lnTo>
                    <a:pt x="3298" y="58"/>
                  </a:lnTo>
                  <a:lnTo>
                    <a:pt x="3108" y="95"/>
                  </a:lnTo>
                  <a:lnTo>
                    <a:pt x="2922" y="143"/>
                  </a:lnTo>
                  <a:lnTo>
                    <a:pt x="2739" y="197"/>
                  </a:lnTo>
                  <a:lnTo>
                    <a:pt x="2561" y="261"/>
                  </a:lnTo>
                  <a:lnTo>
                    <a:pt x="2385" y="333"/>
                  </a:lnTo>
                  <a:lnTo>
                    <a:pt x="2215" y="413"/>
                  </a:lnTo>
                  <a:lnTo>
                    <a:pt x="2048" y="500"/>
                  </a:lnTo>
                  <a:lnTo>
                    <a:pt x="1887" y="595"/>
                  </a:lnTo>
                  <a:lnTo>
                    <a:pt x="1731" y="697"/>
                  </a:lnTo>
                  <a:lnTo>
                    <a:pt x="1580" y="807"/>
                  </a:lnTo>
                  <a:lnTo>
                    <a:pt x="1435" y="923"/>
                  </a:lnTo>
                  <a:lnTo>
                    <a:pt x="1295" y="1046"/>
                  </a:lnTo>
                  <a:lnTo>
                    <a:pt x="1160" y="1174"/>
                  </a:lnTo>
                  <a:lnTo>
                    <a:pt x="1033" y="1309"/>
                  </a:lnTo>
                  <a:lnTo>
                    <a:pt x="910" y="1450"/>
                  </a:lnTo>
                  <a:lnTo>
                    <a:pt x="795" y="1596"/>
                  </a:lnTo>
                  <a:lnTo>
                    <a:pt x="687" y="1748"/>
                  </a:lnTo>
                  <a:lnTo>
                    <a:pt x="586" y="1904"/>
                  </a:lnTo>
                  <a:lnTo>
                    <a:pt x="491" y="2067"/>
                  </a:lnTo>
                  <a:lnTo>
                    <a:pt x="405" y="2232"/>
                  </a:lnTo>
                  <a:lnTo>
                    <a:pt x="327" y="2402"/>
                  </a:lnTo>
                  <a:lnTo>
                    <a:pt x="255" y="2578"/>
                  </a:lnTo>
                  <a:lnTo>
                    <a:pt x="193" y="2757"/>
                  </a:lnTo>
                  <a:lnTo>
                    <a:pt x="138" y="2938"/>
                  </a:lnTo>
                  <a:lnTo>
                    <a:pt x="92" y="3124"/>
                  </a:lnTo>
                  <a:lnTo>
                    <a:pt x="56" y="3313"/>
                  </a:lnTo>
                  <a:lnTo>
                    <a:pt x="27" y="3504"/>
                  </a:lnTo>
                  <a:lnTo>
                    <a:pt x="9" y="3699"/>
                  </a:lnTo>
                  <a:lnTo>
                    <a:pt x="0" y="3896"/>
                  </a:lnTo>
                  <a:lnTo>
                    <a:pt x="0" y="3995"/>
                  </a:lnTo>
                  <a:lnTo>
                    <a:pt x="2" y="4116"/>
                  </a:lnTo>
                  <a:lnTo>
                    <a:pt x="16" y="4354"/>
                  </a:lnTo>
                  <a:lnTo>
                    <a:pt x="45" y="4590"/>
                  </a:lnTo>
                  <a:lnTo>
                    <a:pt x="87" y="4821"/>
                  </a:lnTo>
                  <a:lnTo>
                    <a:pt x="143" y="5045"/>
                  </a:lnTo>
                  <a:lnTo>
                    <a:pt x="210" y="5266"/>
                  </a:lnTo>
                  <a:lnTo>
                    <a:pt x="290" y="5480"/>
                  </a:lnTo>
                  <a:lnTo>
                    <a:pt x="382" y="5689"/>
                  </a:lnTo>
                  <a:lnTo>
                    <a:pt x="432" y="5791"/>
                  </a:lnTo>
                  <a:lnTo>
                    <a:pt x="10" y="7844"/>
                  </a:lnTo>
                  <a:lnTo>
                    <a:pt x="7" y="7864"/>
                  </a:lnTo>
                  <a:lnTo>
                    <a:pt x="9" y="7904"/>
                  </a:lnTo>
                  <a:lnTo>
                    <a:pt x="20" y="7940"/>
                  </a:lnTo>
                  <a:lnTo>
                    <a:pt x="40" y="7972"/>
                  </a:lnTo>
                  <a:lnTo>
                    <a:pt x="68" y="7998"/>
                  </a:lnTo>
                  <a:lnTo>
                    <a:pt x="101" y="8018"/>
                  </a:lnTo>
                  <a:lnTo>
                    <a:pt x="137" y="8028"/>
                  </a:lnTo>
                  <a:lnTo>
                    <a:pt x="177" y="8029"/>
                  </a:lnTo>
                  <a:lnTo>
                    <a:pt x="197" y="8025"/>
                  </a:lnTo>
                  <a:lnTo>
                    <a:pt x="2208" y="7548"/>
                  </a:lnTo>
                  <a:lnTo>
                    <a:pt x="2306" y="7596"/>
                  </a:lnTo>
                  <a:lnTo>
                    <a:pt x="2506" y="7682"/>
                  </a:lnTo>
                  <a:lnTo>
                    <a:pt x="2711" y="7757"/>
                  </a:lnTo>
                  <a:lnTo>
                    <a:pt x="2921" y="7822"/>
                  </a:lnTo>
                  <a:lnTo>
                    <a:pt x="3136" y="7875"/>
                  </a:lnTo>
                  <a:lnTo>
                    <a:pt x="3354" y="7916"/>
                  </a:lnTo>
                  <a:lnTo>
                    <a:pt x="3578" y="7944"/>
                  </a:lnTo>
                  <a:lnTo>
                    <a:pt x="3805" y="7962"/>
                  </a:lnTo>
                  <a:lnTo>
                    <a:pt x="3921" y="7965"/>
                  </a:lnTo>
                  <a:lnTo>
                    <a:pt x="4021" y="7965"/>
                  </a:lnTo>
                  <a:lnTo>
                    <a:pt x="4223" y="7957"/>
                  </a:lnTo>
                  <a:lnTo>
                    <a:pt x="4420" y="7942"/>
                  </a:lnTo>
                  <a:lnTo>
                    <a:pt x="4616" y="7914"/>
                  </a:lnTo>
                  <a:lnTo>
                    <a:pt x="4809" y="7878"/>
                  </a:lnTo>
                  <a:lnTo>
                    <a:pt x="4999" y="7834"/>
                  </a:lnTo>
                  <a:lnTo>
                    <a:pt x="5185" y="7779"/>
                  </a:lnTo>
                  <a:lnTo>
                    <a:pt x="5367" y="7715"/>
                  </a:lnTo>
                  <a:lnTo>
                    <a:pt x="5545" y="7645"/>
                  </a:lnTo>
                  <a:lnTo>
                    <a:pt x="5719" y="7564"/>
                  </a:lnTo>
                  <a:lnTo>
                    <a:pt x="5888" y="7476"/>
                  </a:lnTo>
                  <a:lnTo>
                    <a:pt x="6054" y="7381"/>
                  </a:lnTo>
                  <a:lnTo>
                    <a:pt x="6213" y="7279"/>
                  </a:lnTo>
                  <a:lnTo>
                    <a:pt x="6368" y="7168"/>
                  </a:lnTo>
                  <a:lnTo>
                    <a:pt x="6516" y="7052"/>
                  </a:lnTo>
                  <a:lnTo>
                    <a:pt x="6660" y="6926"/>
                  </a:lnTo>
                  <a:lnTo>
                    <a:pt x="6797" y="6797"/>
                  </a:lnTo>
                  <a:lnTo>
                    <a:pt x="6928" y="6658"/>
                  </a:lnTo>
                  <a:lnTo>
                    <a:pt x="7052" y="6516"/>
                  </a:lnTo>
                  <a:lnTo>
                    <a:pt x="7170" y="6367"/>
                  </a:lnTo>
                  <a:lnTo>
                    <a:pt x="7279" y="6212"/>
                  </a:lnTo>
                  <a:lnTo>
                    <a:pt x="7383" y="6052"/>
                  </a:lnTo>
                  <a:lnTo>
                    <a:pt x="7478" y="5888"/>
                  </a:lnTo>
                  <a:lnTo>
                    <a:pt x="7566" y="5718"/>
                  </a:lnTo>
                  <a:lnTo>
                    <a:pt x="7646" y="5544"/>
                  </a:lnTo>
                  <a:lnTo>
                    <a:pt x="7717" y="5364"/>
                  </a:lnTo>
                  <a:lnTo>
                    <a:pt x="7780" y="5181"/>
                  </a:lnTo>
                  <a:lnTo>
                    <a:pt x="7835" y="4993"/>
                  </a:lnTo>
                  <a:lnTo>
                    <a:pt x="7880" y="4803"/>
                  </a:lnTo>
                  <a:lnTo>
                    <a:pt x="7916" y="4609"/>
                  </a:lnTo>
                  <a:lnTo>
                    <a:pt x="7942" y="4412"/>
                  </a:lnTo>
                  <a:lnTo>
                    <a:pt x="7958" y="4211"/>
                  </a:lnTo>
                  <a:lnTo>
                    <a:pt x="7962" y="4109"/>
                  </a:lnTo>
                  <a:lnTo>
                    <a:pt x="7965" y="4001"/>
                  </a:lnTo>
                  <a:lnTo>
                    <a:pt x="7960" y="3786"/>
                  </a:lnTo>
                  <a:lnTo>
                    <a:pt x="7945" y="3573"/>
                  </a:lnTo>
                  <a:lnTo>
                    <a:pt x="7917" y="3364"/>
                  </a:lnTo>
                  <a:lnTo>
                    <a:pt x="7880" y="3160"/>
                  </a:lnTo>
                  <a:lnTo>
                    <a:pt x="7832" y="2958"/>
                  </a:lnTo>
                  <a:lnTo>
                    <a:pt x="7773" y="2761"/>
                  </a:lnTo>
                  <a:lnTo>
                    <a:pt x="7706" y="2568"/>
                  </a:lnTo>
                  <a:lnTo>
                    <a:pt x="7629" y="2379"/>
                  </a:lnTo>
                  <a:lnTo>
                    <a:pt x="7543" y="2195"/>
                  </a:lnTo>
                  <a:lnTo>
                    <a:pt x="7446" y="2018"/>
                  </a:lnTo>
                  <a:lnTo>
                    <a:pt x="7343" y="1845"/>
                  </a:lnTo>
                  <a:lnTo>
                    <a:pt x="7230" y="1678"/>
                  </a:lnTo>
                  <a:lnTo>
                    <a:pt x="7111" y="1518"/>
                  </a:lnTo>
                  <a:lnTo>
                    <a:pt x="6982" y="1362"/>
                  </a:lnTo>
                  <a:lnTo>
                    <a:pt x="6847" y="1216"/>
                  </a:lnTo>
                  <a:lnTo>
                    <a:pt x="6705" y="1074"/>
                  </a:lnTo>
                  <a:lnTo>
                    <a:pt x="6555" y="942"/>
                  </a:lnTo>
                  <a:lnTo>
                    <a:pt x="6398" y="815"/>
                  </a:lnTo>
                  <a:lnTo>
                    <a:pt x="6235" y="699"/>
                  </a:lnTo>
                  <a:lnTo>
                    <a:pt x="6066" y="588"/>
                  </a:lnTo>
                  <a:lnTo>
                    <a:pt x="5892" y="487"/>
                  </a:lnTo>
                  <a:lnTo>
                    <a:pt x="5712" y="395"/>
                  </a:lnTo>
                  <a:lnTo>
                    <a:pt x="5528" y="311"/>
                  </a:lnTo>
                  <a:lnTo>
                    <a:pt x="5338" y="236"/>
                  </a:lnTo>
                  <a:lnTo>
                    <a:pt x="5143" y="171"/>
                  </a:lnTo>
                  <a:lnTo>
                    <a:pt x="4945" y="117"/>
                  </a:lnTo>
                  <a:lnTo>
                    <a:pt x="4741" y="72"/>
                  </a:lnTo>
                  <a:lnTo>
                    <a:pt x="4535" y="37"/>
                  </a:lnTo>
                  <a:lnTo>
                    <a:pt x="4325" y="14"/>
                  </a:lnTo>
                  <a:lnTo>
                    <a:pt x="4112" y="1"/>
                  </a:lnTo>
                  <a:lnTo>
                    <a:pt x="3896" y="0"/>
                  </a:lnTo>
                  <a:lnTo>
                    <a:pt x="3787" y="4"/>
                  </a:lnTo>
                  <a:close/>
                  <a:moveTo>
                    <a:pt x="6186" y="6187"/>
                  </a:moveTo>
                  <a:lnTo>
                    <a:pt x="6131" y="6242"/>
                  </a:lnTo>
                  <a:lnTo>
                    <a:pt x="6016" y="6346"/>
                  </a:lnTo>
                  <a:lnTo>
                    <a:pt x="5897" y="6444"/>
                  </a:lnTo>
                  <a:lnTo>
                    <a:pt x="5774" y="6536"/>
                  </a:lnTo>
                  <a:lnTo>
                    <a:pt x="5647" y="6621"/>
                  </a:lnTo>
                  <a:lnTo>
                    <a:pt x="5516" y="6699"/>
                  </a:lnTo>
                  <a:lnTo>
                    <a:pt x="5382" y="6771"/>
                  </a:lnTo>
                  <a:lnTo>
                    <a:pt x="5246" y="6835"/>
                  </a:lnTo>
                  <a:lnTo>
                    <a:pt x="5106" y="6893"/>
                  </a:lnTo>
                  <a:lnTo>
                    <a:pt x="4963" y="6945"/>
                  </a:lnTo>
                  <a:lnTo>
                    <a:pt x="4818" y="6988"/>
                  </a:lnTo>
                  <a:lnTo>
                    <a:pt x="4669" y="7026"/>
                  </a:lnTo>
                  <a:lnTo>
                    <a:pt x="4520" y="7054"/>
                  </a:lnTo>
                  <a:lnTo>
                    <a:pt x="4368" y="7077"/>
                  </a:lnTo>
                  <a:lnTo>
                    <a:pt x="4214" y="7092"/>
                  </a:lnTo>
                  <a:lnTo>
                    <a:pt x="4060" y="7100"/>
                  </a:lnTo>
                  <a:lnTo>
                    <a:pt x="3982" y="7100"/>
                  </a:lnTo>
                  <a:lnTo>
                    <a:pt x="3890" y="7099"/>
                  </a:lnTo>
                  <a:lnTo>
                    <a:pt x="3710" y="7089"/>
                  </a:lnTo>
                  <a:lnTo>
                    <a:pt x="3532" y="7069"/>
                  </a:lnTo>
                  <a:lnTo>
                    <a:pt x="3354" y="7039"/>
                  </a:lnTo>
                  <a:lnTo>
                    <a:pt x="3180" y="6998"/>
                  </a:lnTo>
                  <a:lnTo>
                    <a:pt x="3009" y="6946"/>
                  </a:lnTo>
                  <a:lnTo>
                    <a:pt x="2842" y="6886"/>
                  </a:lnTo>
                  <a:lnTo>
                    <a:pt x="2676" y="6815"/>
                  </a:lnTo>
                  <a:lnTo>
                    <a:pt x="2594" y="6775"/>
                  </a:lnTo>
                  <a:lnTo>
                    <a:pt x="2315" y="6635"/>
                  </a:lnTo>
                  <a:lnTo>
                    <a:pt x="1080" y="6928"/>
                  </a:lnTo>
                  <a:lnTo>
                    <a:pt x="1341" y="5667"/>
                  </a:lnTo>
                  <a:lnTo>
                    <a:pt x="1203" y="5398"/>
                  </a:lnTo>
                  <a:lnTo>
                    <a:pt x="1161" y="5315"/>
                  </a:lnTo>
                  <a:lnTo>
                    <a:pt x="1088" y="5146"/>
                  </a:lnTo>
                  <a:lnTo>
                    <a:pt x="1024" y="4975"/>
                  </a:lnTo>
                  <a:lnTo>
                    <a:pt x="971" y="4800"/>
                  </a:lnTo>
                  <a:lnTo>
                    <a:pt x="929" y="4623"/>
                  </a:lnTo>
                  <a:lnTo>
                    <a:pt x="896" y="4443"/>
                  </a:lnTo>
                  <a:lnTo>
                    <a:pt x="876" y="4260"/>
                  </a:lnTo>
                  <a:lnTo>
                    <a:pt x="864" y="4076"/>
                  </a:lnTo>
                  <a:lnTo>
                    <a:pt x="864" y="3982"/>
                  </a:lnTo>
                  <a:lnTo>
                    <a:pt x="864" y="3905"/>
                  </a:lnTo>
                  <a:lnTo>
                    <a:pt x="871" y="3749"/>
                  </a:lnTo>
                  <a:lnTo>
                    <a:pt x="887" y="3596"/>
                  </a:lnTo>
                  <a:lnTo>
                    <a:pt x="909" y="3444"/>
                  </a:lnTo>
                  <a:lnTo>
                    <a:pt x="939" y="3294"/>
                  </a:lnTo>
                  <a:lnTo>
                    <a:pt x="975" y="3147"/>
                  </a:lnTo>
                  <a:lnTo>
                    <a:pt x="1020" y="3001"/>
                  </a:lnTo>
                  <a:lnTo>
                    <a:pt x="1072" y="2859"/>
                  </a:lnTo>
                  <a:lnTo>
                    <a:pt x="1129" y="2719"/>
                  </a:lnTo>
                  <a:lnTo>
                    <a:pt x="1194" y="2581"/>
                  </a:lnTo>
                  <a:lnTo>
                    <a:pt x="1266" y="2447"/>
                  </a:lnTo>
                  <a:lnTo>
                    <a:pt x="1344" y="2317"/>
                  </a:lnTo>
                  <a:lnTo>
                    <a:pt x="1429" y="2191"/>
                  </a:lnTo>
                  <a:lnTo>
                    <a:pt x="1520" y="2067"/>
                  </a:lnTo>
                  <a:lnTo>
                    <a:pt x="1618" y="1947"/>
                  </a:lnTo>
                  <a:lnTo>
                    <a:pt x="1723" y="1833"/>
                  </a:lnTo>
                  <a:lnTo>
                    <a:pt x="1777" y="1777"/>
                  </a:lnTo>
                  <a:lnTo>
                    <a:pt x="1832" y="1723"/>
                  </a:lnTo>
                  <a:lnTo>
                    <a:pt x="1946" y="1620"/>
                  </a:lnTo>
                  <a:lnTo>
                    <a:pt x="2065" y="1522"/>
                  </a:lnTo>
                  <a:lnTo>
                    <a:pt x="2188" y="1432"/>
                  </a:lnTo>
                  <a:lnTo>
                    <a:pt x="2316" y="1347"/>
                  </a:lnTo>
                  <a:lnTo>
                    <a:pt x="2447" y="1269"/>
                  </a:lnTo>
                  <a:lnTo>
                    <a:pt x="2581" y="1197"/>
                  </a:lnTo>
                  <a:lnTo>
                    <a:pt x="2719" y="1132"/>
                  </a:lnTo>
                  <a:lnTo>
                    <a:pt x="2859" y="1073"/>
                  </a:lnTo>
                  <a:lnTo>
                    <a:pt x="3003" y="1023"/>
                  </a:lnTo>
                  <a:lnTo>
                    <a:pt x="3149" y="978"/>
                  </a:lnTo>
                  <a:lnTo>
                    <a:pt x="3297" y="940"/>
                  </a:lnTo>
                  <a:lnTo>
                    <a:pt x="3447" y="910"/>
                  </a:lnTo>
                  <a:lnTo>
                    <a:pt x="3598" y="887"/>
                  </a:lnTo>
                  <a:lnTo>
                    <a:pt x="3751" y="873"/>
                  </a:lnTo>
                  <a:lnTo>
                    <a:pt x="3905" y="864"/>
                  </a:lnTo>
                  <a:lnTo>
                    <a:pt x="3982" y="864"/>
                  </a:lnTo>
                  <a:lnTo>
                    <a:pt x="4060" y="864"/>
                  </a:lnTo>
                  <a:lnTo>
                    <a:pt x="4214" y="873"/>
                  </a:lnTo>
                  <a:lnTo>
                    <a:pt x="4368" y="887"/>
                  </a:lnTo>
                  <a:lnTo>
                    <a:pt x="4520" y="910"/>
                  </a:lnTo>
                  <a:lnTo>
                    <a:pt x="4669" y="939"/>
                  </a:lnTo>
                  <a:lnTo>
                    <a:pt x="4818" y="976"/>
                  </a:lnTo>
                  <a:lnTo>
                    <a:pt x="4963" y="1021"/>
                  </a:lnTo>
                  <a:lnTo>
                    <a:pt x="5106" y="1072"/>
                  </a:lnTo>
                  <a:lnTo>
                    <a:pt x="5246" y="1129"/>
                  </a:lnTo>
                  <a:lnTo>
                    <a:pt x="5382" y="1194"/>
                  </a:lnTo>
                  <a:lnTo>
                    <a:pt x="5516" y="1266"/>
                  </a:lnTo>
                  <a:lnTo>
                    <a:pt x="5647" y="1344"/>
                  </a:lnTo>
                  <a:lnTo>
                    <a:pt x="5774" y="1429"/>
                  </a:lnTo>
                  <a:lnTo>
                    <a:pt x="5897" y="1521"/>
                  </a:lnTo>
                  <a:lnTo>
                    <a:pt x="6016" y="1619"/>
                  </a:lnTo>
                  <a:lnTo>
                    <a:pt x="6131" y="1723"/>
                  </a:lnTo>
                  <a:lnTo>
                    <a:pt x="6186" y="1777"/>
                  </a:lnTo>
                  <a:lnTo>
                    <a:pt x="6241" y="1833"/>
                  </a:lnTo>
                  <a:lnTo>
                    <a:pt x="6346" y="1947"/>
                  </a:lnTo>
                  <a:lnTo>
                    <a:pt x="6444" y="2067"/>
                  </a:lnTo>
                  <a:lnTo>
                    <a:pt x="6535" y="2191"/>
                  </a:lnTo>
                  <a:lnTo>
                    <a:pt x="6620" y="2317"/>
                  </a:lnTo>
                  <a:lnTo>
                    <a:pt x="6699" y="2447"/>
                  </a:lnTo>
                  <a:lnTo>
                    <a:pt x="6769" y="2581"/>
                  </a:lnTo>
                  <a:lnTo>
                    <a:pt x="6834" y="2719"/>
                  </a:lnTo>
                  <a:lnTo>
                    <a:pt x="6893" y="2859"/>
                  </a:lnTo>
                  <a:lnTo>
                    <a:pt x="6944" y="3001"/>
                  </a:lnTo>
                  <a:lnTo>
                    <a:pt x="6988" y="3147"/>
                  </a:lnTo>
                  <a:lnTo>
                    <a:pt x="7024" y="3294"/>
                  </a:lnTo>
                  <a:lnTo>
                    <a:pt x="7055" y="3444"/>
                  </a:lnTo>
                  <a:lnTo>
                    <a:pt x="7076" y="3596"/>
                  </a:lnTo>
                  <a:lnTo>
                    <a:pt x="7092" y="3749"/>
                  </a:lnTo>
                  <a:lnTo>
                    <a:pt x="7099" y="3905"/>
                  </a:lnTo>
                  <a:lnTo>
                    <a:pt x="7101" y="3982"/>
                  </a:lnTo>
                  <a:lnTo>
                    <a:pt x="7099" y="4060"/>
                  </a:lnTo>
                  <a:lnTo>
                    <a:pt x="7092" y="4214"/>
                  </a:lnTo>
                  <a:lnTo>
                    <a:pt x="7076" y="4367"/>
                  </a:lnTo>
                  <a:lnTo>
                    <a:pt x="7055" y="4518"/>
                  </a:lnTo>
                  <a:lnTo>
                    <a:pt x="7024" y="4668"/>
                  </a:lnTo>
                  <a:lnTo>
                    <a:pt x="6987" y="4816"/>
                  </a:lnTo>
                  <a:lnTo>
                    <a:pt x="6942" y="4962"/>
                  </a:lnTo>
                  <a:lnTo>
                    <a:pt x="6890" y="5104"/>
                  </a:lnTo>
                  <a:lnTo>
                    <a:pt x="6833" y="5245"/>
                  </a:lnTo>
                  <a:lnTo>
                    <a:pt x="6768" y="5384"/>
                  </a:lnTo>
                  <a:lnTo>
                    <a:pt x="6696" y="5518"/>
                  </a:lnTo>
                  <a:lnTo>
                    <a:pt x="6618" y="5649"/>
                  </a:lnTo>
                  <a:lnTo>
                    <a:pt x="6533" y="5775"/>
                  </a:lnTo>
                  <a:lnTo>
                    <a:pt x="6442" y="5899"/>
                  </a:lnTo>
                  <a:lnTo>
                    <a:pt x="6344" y="6017"/>
                  </a:lnTo>
                  <a:lnTo>
                    <a:pt x="6241" y="6133"/>
                  </a:lnTo>
                  <a:lnTo>
                    <a:pt x="6186" y="6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35" name="Freeform 359"/>
            <p:cNvSpPr>
              <a:spLocks/>
            </p:cNvSpPr>
            <p:nvPr/>
          </p:nvSpPr>
          <p:spPr bwMode="auto">
            <a:xfrm>
              <a:off x="5033963" y="2397125"/>
              <a:ext cx="2195513" cy="2041525"/>
            </a:xfrm>
            <a:custGeom>
              <a:avLst/>
              <a:gdLst>
                <a:gd name="T0" fmla="*/ 3168 w 4148"/>
                <a:gd name="T1" fmla="*/ 2561 h 3857"/>
                <a:gd name="T2" fmla="*/ 3053 w 4148"/>
                <a:gd name="T3" fmla="*/ 2551 h 3857"/>
                <a:gd name="T4" fmla="*/ 2912 w 4148"/>
                <a:gd name="T5" fmla="*/ 2608 h 3857"/>
                <a:gd name="T6" fmla="*/ 2694 w 4148"/>
                <a:gd name="T7" fmla="*/ 2827 h 3857"/>
                <a:gd name="T8" fmla="*/ 2591 w 4148"/>
                <a:gd name="T9" fmla="*/ 2896 h 3857"/>
                <a:gd name="T10" fmla="*/ 2429 w 4148"/>
                <a:gd name="T11" fmla="*/ 2906 h 3857"/>
                <a:gd name="T12" fmla="*/ 2319 w 4148"/>
                <a:gd name="T13" fmla="*/ 2860 h 3857"/>
                <a:gd name="T14" fmla="*/ 1960 w 4148"/>
                <a:gd name="T15" fmla="*/ 2625 h 3857"/>
                <a:gd name="T16" fmla="*/ 1564 w 4148"/>
                <a:gd name="T17" fmla="*/ 2291 h 3857"/>
                <a:gd name="T18" fmla="*/ 1224 w 4148"/>
                <a:gd name="T19" fmla="*/ 1943 h 3857"/>
                <a:gd name="T20" fmla="*/ 1061 w 4148"/>
                <a:gd name="T21" fmla="*/ 1721 h 3857"/>
                <a:gd name="T22" fmla="*/ 1024 w 4148"/>
                <a:gd name="T23" fmla="*/ 1603 h 3857"/>
                <a:gd name="T24" fmla="*/ 1060 w 4148"/>
                <a:gd name="T25" fmla="*/ 1444 h 3857"/>
                <a:gd name="T26" fmla="*/ 1248 w 4148"/>
                <a:gd name="T27" fmla="*/ 1197 h 3857"/>
                <a:gd name="T28" fmla="*/ 1299 w 4148"/>
                <a:gd name="T29" fmla="*/ 1093 h 3857"/>
                <a:gd name="T30" fmla="*/ 1297 w 4148"/>
                <a:gd name="T31" fmla="*/ 940 h 3857"/>
                <a:gd name="T32" fmla="*/ 959 w 4148"/>
                <a:gd name="T33" fmla="*/ 170 h 3857"/>
                <a:gd name="T34" fmla="*/ 901 w 4148"/>
                <a:gd name="T35" fmla="*/ 83 h 3857"/>
                <a:gd name="T36" fmla="*/ 792 w 4148"/>
                <a:gd name="T37" fmla="*/ 14 h 3857"/>
                <a:gd name="T38" fmla="*/ 664 w 4148"/>
                <a:gd name="T39" fmla="*/ 0 h 3857"/>
                <a:gd name="T40" fmla="*/ 538 w 4148"/>
                <a:gd name="T41" fmla="*/ 45 h 3857"/>
                <a:gd name="T42" fmla="*/ 427 w 4148"/>
                <a:gd name="T43" fmla="*/ 138 h 3857"/>
                <a:gd name="T44" fmla="*/ 226 w 4148"/>
                <a:gd name="T45" fmla="*/ 354 h 3857"/>
                <a:gd name="T46" fmla="*/ 95 w 4148"/>
                <a:gd name="T47" fmla="*/ 556 h 3857"/>
                <a:gd name="T48" fmla="*/ 16 w 4148"/>
                <a:gd name="T49" fmla="*/ 775 h 3857"/>
                <a:gd name="T50" fmla="*/ 3 w 4148"/>
                <a:gd name="T51" fmla="*/ 883 h 3857"/>
                <a:gd name="T52" fmla="*/ 4 w 4148"/>
                <a:gd name="T53" fmla="*/ 1096 h 3857"/>
                <a:gd name="T54" fmla="*/ 37 w 4148"/>
                <a:gd name="T55" fmla="*/ 1322 h 3857"/>
                <a:gd name="T56" fmla="*/ 106 w 4148"/>
                <a:gd name="T57" fmla="*/ 1561 h 3857"/>
                <a:gd name="T58" fmla="*/ 216 w 4148"/>
                <a:gd name="T59" fmla="*/ 1812 h 3857"/>
                <a:gd name="T60" fmla="*/ 371 w 4148"/>
                <a:gd name="T61" fmla="*/ 2077 h 3857"/>
                <a:gd name="T62" fmla="*/ 574 w 4148"/>
                <a:gd name="T63" fmla="*/ 2355 h 3857"/>
                <a:gd name="T64" fmla="*/ 831 w 4148"/>
                <a:gd name="T65" fmla="*/ 2646 h 3857"/>
                <a:gd name="T66" fmla="*/ 1061 w 4148"/>
                <a:gd name="T67" fmla="*/ 2872 h 3857"/>
                <a:gd name="T68" fmla="*/ 1341 w 4148"/>
                <a:gd name="T69" fmla="*/ 3118 h 3857"/>
                <a:gd name="T70" fmla="*/ 1696 w 4148"/>
                <a:gd name="T71" fmla="*/ 3382 h 3857"/>
                <a:gd name="T72" fmla="*/ 2030 w 4148"/>
                <a:gd name="T73" fmla="*/ 3580 h 3857"/>
                <a:gd name="T74" fmla="*/ 2344 w 4148"/>
                <a:gd name="T75" fmla="*/ 3720 h 3857"/>
                <a:gd name="T76" fmla="*/ 2635 w 4148"/>
                <a:gd name="T77" fmla="*/ 3808 h 3857"/>
                <a:gd name="T78" fmla="*/ 2902 w 4148"/>
                <a:gd name="T79" fmla="*/ 3850 h 3857"/>
                <a:gd name="T80" fmla="*/ 3145 w 4148"/>
                <a:gd name="T81" fmla="*/ 3854 h 3857"/>
                <a:gd name="T82" fmla="*/ 3363 w 4148"/>
                <a:gd name="T83" fmla="*/ 3825 h 3857"/>
                <a:gd name="T84" fmla="*/ 3468 w 4148"/>
                <a:gd name="T85" fmla="*/ 3799 h 3857"/>
                <a:gd name="T86" fmla="*/ 3675 w 4148"/>
                <a:gd name="T87" fmla="*/ 3691 h 3857"/>
                <a:gd name="T88" fmla="*/ 3857 w 4148"/>
                <a:gd name="T89" fmla="*/ 3533 h 3857"/>
                <a:gd name="T90" fmla="*/ 4044 w 4148"/>
                <a:gd name="T91" fmla="*/ 3304 h 3857"/>
                <a:gd name="T92" fmla="*/ 4120 w 4148"/>
                <a:gd name="T93" fmla="*/ 3181 h 3857"/>
                <a:gd name="T94" fmla="*/ 4148 w 4148"/>
                <a:gd name="T95" fmla="*/ 3052 h 3857"/>
                <a:gd name="T96" fmla="*/ 4116 w 4148"/>
                <a:gd name="T97" fmla="*/ 2926 h 3857"/>
                <a:gd name="T98" fmla="*/ 4032 w 4148"/>
                <a:gd name="T99" fmla="*/ 2827 h 3857"/>
                <a:gd name="T100" fmla="*/ 3939 w 4148"/>
                <a:gd name="T101" fmla="*/ 2782 h 3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148" h="3857">
                  <a:moveTo>
                    <a:pt x="3939" y="2782"/>
                  </a:moveTo>
                  <a:lnTo>
                    <a:pt x="3168" y="2561"/>
                  </a:lnTo>
                  <a:lnTo>
                    <a:pt x="3129" y="2552"/>
                  </a:lnTo>
                  <a:lnTo>
                    <a:pt x="3053" y="2551"/>
                  </a:lnTo>
                  <a:lnTo>
                    <a:pt x="2980" y="2571"/>
                  </a:lnTo>
                  <a:lnTo>
                    <a:pt x="2912" y="2608"/>
                  </a:lnTo>
                  <a:lnTo>
                    <a:pt x="2883" y="2636"/>
                  </a:lnTo>
                  <a:lnTo>
                    <a:pt x="2694" y="2827"/>
                  </a:lnTo>
                  <a:lnTo>
                    <a:pt x="2664" y="2856"/>
                  </a:lnTo>
                  <a:lnTo>
                    <a:pt x="2591" y="2896"/>
                  </a:lnTo>
                  <a:lnTo>
                    <a:pt x="2512" y="2914"/>
                  </a:lnTo>
                  <a:lnTo>
                    <a:pt x="2429" y="2906"/>
                  </a:lnTo>
                  <a:lnTo>
                    <a:pt x="2389" y="2892"/>
                  </a:lnTo>
                  <a:lnTo>
                    <a:pt x="2319" y="2860"/>
                  </a:lnTo>
                  <a:lnTo>
                    <a:pt x="2149" y="2759"/>
                  </a:lnTo>
                  <a:lnTo>
                    <a:pt x="1960" y="2625"/>
                  </a:lnTo>
                  <a:lnTo>
                    <a:pt x="1761" y="2466"/>
                  </a:lnTo>
                  <a:lnTo>
                    <a:pt x="1564" y="2291"/>
                  </a:lnTo>
                  <a:lnTo>
                    <a:pt x="1381" y="2114"/>
                  </a:lnTo>
                  <a:lnTo>
                    <a:pt x="1224" y="1943"/>
                  </a:lnTo>
                  <a:lnTo>
                    <a:pt x="1102" y="1787"/>
                  </a:lnTo>
                  <a:lnTo>
                    <a:pt x="1061" y="1721"/>
                  </a:lnTo>
                  <a:lnTo>
                    <a:pt x="1042" y="1684"/>
                  </a:lnTo>
                  <a:lnTo>
                    <a:pt x="1024" y="1603"/>
                  </a:lnTo>
                  <a:lnTo>
                    <a:pt x="1030" y="1521"/>
                  </a:lnTo>
                  <a:lnTo>
                    <a:pt x="1060" y="1444"/>
                  </a:lnTo>
                  <a:lnTo>
                    <a:pt x="1083" y="1408"/>
                  </a:lnTo>
                  <a:lnTo>
                    <a:pt x="1248" y="1197"/>
                  </a:lnTo>
                  <a:lnTo>
                    <a:pt x="1270" y="1164"/>
                  </a:lnTo>
                  <a:lnTo>
                    <a:pt x="1299" y="1093"/>
                  </a:lnTo>
                  <a:lnTo>
                    <a:pt x="1309" y="1017"/>
                  </a:lnTo>
                  <a:lnTo>
                    <a:pt x="1297" y="940"/>
                  </a:lnTo>
                  <a:lnTo>
                    <a:pt x="1283" y="904"/>
                  </a:lnTo>
                  <a:lnTo>
                    <a:pt x="959" y="170"/>
                  </a:lnTo>
                  <a:lnTo>
                    <a:pt x="943" y="138"/>
                  </a:lnTo>
                  <a:lnTo>
                    <a:pt x="901" y="83"/>
                  </a:lnTo>
                  <a:lnTo>
                    <a:pt x="849" y="43"/>
                  </a:lnTo>
                  <a:lnTo>
                    <a:pt x="792" y="14"/>
                  </a:lnTo>
                  <a:lnTo>
                    <a:pt x="728" y="0"/>
                  </a:lnTo>
                  <a:lnTo>
                    <a:pt x="664" y="0"/>
                  </a:lnTo>
                  <a:lnTo>
                    <a:pt x="599" y="14"/>
                  </a:lnTo>
                  <a:lnTo>
                    <a:pt x="538" y="45"/>
                  </a:lnTo>
                  <a:lnTo>
                    <a:pt x="510" y="68"/>
                  </a:lnTo>
                  <a:lnTo>
                    <a:pt x="427" y="138"/>
                  </a:lnTo>
                  <a:lnTo>
                    <a:pt x="304" y="263"/>
                  </a:lnTo>
                  <a:lnTo>
                    <a:pt x="226" y="354"/>
                  </a:lnTo>
                  <a:lnTo>
                    <a:pt x="155" y="452"/>
                  </a:lnTo>
                  <a:lnTo>
                    <a:pt x="95" y="556"/>
                  </a:lnTo>
                  <a:lnTo>
                    <a:pt x="47" y="664"/>
                  </a:lnTo>
                  <a:lnTo>
                    <a:pt x="16" y="775"/>
                  </a:lnTo>
                  <a:lnTo>
                    <a:pt x="8" y="832"/>
                  </a:lnTo>
                  <a:lnTo>
                    <a:pt x="3" y="883"/>
                  </a:lnTo>
                  <a:lnTo>
                    <a:pt x="0" y="988"/>
                  </a:lnTo>
                  <a:lnTo>
                    <a:pt x="4" y="1096"/>
                  </a:lnTo>
                  <a:lnTo>
                    <a:pt x="17" y="1207"/>
                  </a:lnTo>
                  <a:lnTo>
                    <a:pt x="37" y="1322"/>
                  </a:lnTo>
                  <a:lnTo>
                    <a:pt x="67" y="1440"/>
                  </a:lnTo>
                  <a:lnTo>
                    <a:pt x="106" y="1561"/>
                  </a:lnTo>
                  <a:lnTo>
                    <a:pt x="157" y="1685"/>
                  </a:lnTo>
                  <a:lnTo>
                    <a:pt x="216" y="1812"/>
                  </a:lnTo>
                  <a:lnTo>
                    <a:pt x="288" y="1943"/>
                  </a:lnTo>
                  <a:lnTo>
                    <a:pt x="371" y="2077"/>
                  </a:lnTo>
                  <a:lnTo>
                    <a:pt x="466" y="2215"/>
                  </a:lnTo>
                  <a:lnTo>
                    <a:pt x="574" y="2355"/>
                  </a:lnTo>
                  <a:lnTo>
                    <a:pt x="695" y="2499"/>
                  </a:lnTo>
                  <a:lnTo>
                    <a:pt x="831" y="2646"/>
                  </a:lnTo>
                  <a:lnTo>
                    <a:pt x="981" y="2795"/>
                  </a:lnTo>
                  <a:lnTo>
                    <a:pt x="1061" y="2872"/>
                  </a:lnTo>
                  <a:lnTo>
                    <a:pt x="1156" y="2960"/>
                  </a:lnTo>
                  <a:lnTo>
                    <a:pt x="1341" y="3118"/>
                  </a:lnTo>
                  <a:lnTo>
                    <a:pt x="1521" y="3258"/>
                  </a:lnTo>
                  <a:lnTo>
                    <a:pt x="1696" y="3382"/>
                  </a:lnTo>
                  <a:lnTo>
                    <a:pt x="1866" y="3488"/>
                  </a:lnTo>
                  <a:lnTo>
                    <a:pt x="2030" y="3580"/>
                  </a:lnTo>
                  <a:lnTo>
                    <a:pt x="2190" y="3657"/>
                  </a:lnTo>
                  <a:lnTo>
                    <a:pt x="2344" y="3720"/>
                  </a:lnTo>
                  <a:lnTo>
                    <a:pt x="2493" y="3769"/>
                  </a:lnTo>
                  <a:lnTo>
                    <a:pt x="2635" y="3808"/>
                  </a:lnTo>
                  <a:lnTo>
                    <a:pt x="2772" y="3834"/>
                  </a:lnTo>
                  <a:lnTo>
                    <a:pt x="2902" y="3850"/>
                  </a:lnTo>
                  <a:lnTo>
                    <a:pt x="3027" y="3857"/>
                  </a:lnTo>
                  <a:lnTo>
                    <a:pt x="3145" y="3854"/>
                  </a:lnTo>
                  <a:lnTo>
                    <a:pt x="3258" y="3844"/>
                  </a:lnTo>
                  <a:lnTo>
                    <a:pt x="3363" y="3825"/>
                  </a:lnTo>
                  <a:lnTo>
                    <a:pt x="3413" y="3814"/>
                  </a:lnTo>
                  <a:lnTo>
                    <a:pt x="3468" y="3799"/>
                  </a:lnTo>
                  <a:lnTo>
                    <a:pt x="3574" y="3753"/>
                  </a:lnTo>
                  <a:lnTo>
                    <a:pt x="3675" y="3691"/>
                  </a:lnTo>
                  <a:lnTo>
                    <a:pt x="3769" y="3616"/>
                  </a:lnTo>
                  <a:lnTo>
                    <a:pt x="3857" y="3533"/>
                  </a:lnTo>
                  <a:lnTo>
                    <a:pt x="3936" y="3444"/>
                  </a:lnTo>
                  <a:lnTo>
                    <a:pt x="4044" y="3304"/>
                  </a:lnTo>
                  <a:lnTo>
                    <a:pt x="4103" y="3213"/>
                  </a:lnTo>
                  <a:lnTo>
                    <a:pt x="4120" y="3181"/>
                  </a:lnTo>
                  <a:lnTo>
                    <a:pt x="4142" y="3118"/>
                  </a:lnTo>
                  <a:lnTo>
                    <a:pt x="4148" y="3052"/>
                  </a:lnTo>
                  <a:lnTo>
                    <a:pt x="4139" y="2987"/>
                  </a:lnTo>
                  <a:lnTo>
                    <a:pt x="4116" y="2926"/>
                  </a:lnTo>
                  <a:lnTo>
                    <a:pt x="4080" y="2872"/>
                  </a:lnTo>
                  <a:lnTo>
                    <a:pt x="4032" y="2827"/>
                  </a:lnTo>
                  <a:lnTo>
                    <a:pt x="3973" y="2793"/>
                  </a:lnTo>
                  <a:lnTo>
                    <a:pt x="3939" y="27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grpSp>
        <p:nvGrpSpPr>
          <p:cNvPr id="189" name="Group 188"/>
          <p:cNvGrpSpPr>
            <a:grpSpLocks noChangeAspect="1"/>
          </p:cNvGrpSpPr>
          <p:nvPr/>
        </p:nvGrpSpPr>
        <p:grpSpPr>
          <a:xfrm>
            <a:off x="6861268" y="3340500"/>
            <a:ext cx="618750" cy="792000"/>
            <a:chOff x="4470400" y="1230313"/>
            <a:chExt cx="476250" cy="609600"/>
          </a:xfrm>
          <a:solidFill>
            <a:srgbClr val="22303D"/>
          </a:solidFill>
        </p:grpSpPr>
        <p:sp>
          <p:nvSpPr>
            <p:cNvPr id="186" name="Freeform 5"/>
            <p:cNvSpPr>
              <a:spLocks/>
            </p:cNvSpPr>
            <p:nvPr/>
          </p:nvSpPr>
          <p:spPr bwMode="auto">
            <a:xfrm>
              <a:off x="4773613" y="1676401"/>
              <a:ext cx="61913" cy="79375"/>
            </a:xfrm>
            <a:custGeom>
              <a:avLst/>
              <a:gdLst>
                <a:gd name="T0" fmla="*/ 110 w 115"/>
                <a:gd name="T1" fmla="*/ 3 h 150"/>
                <a:gd name="T2" fmla="*/ 110 w 115"/>
                <a:gd name="T3" fmla="*/ 3 h 150"/>
                <a:gd name="T4" fmla="*/ 110 w 115"/>
                <a:gd name="T5" fmla="*/ 3 h 150"/>
                <a:gd name="T6" fmla="*/ 107 w 115"/>
                <a:gd name="T7" fmla="*/ 6 h 150"/>
                <a:gd name="T8" fmla="*/ 105 w 115"/>
                <a:gd name="T9" fmla="*/ 9 h 150"/>
                <a:gd name="T10" fmla="*/ 98 w 115"/>
                <a:gd name="T11" fmla="*/ 23 h 150"/>
                <a:gd name="T12" fmla="*/ 74 w 115"/>
                <a:gd name="T13" fmla="*/ 40 h 150"/>
                <a:gd name="T14" fmla="*/ 58 w 115"/>
                <a:gd name="T15" fmla="*/ 42 h 150"/>
                <a:gd name="T16" fmla="*/ 42 w 115"/>
                <a:gd name="T17" fmla="*/ 40 h 150"/>
                <a:gd name="T18" fmla="*/ 16 w 115"/>
                <a:gd name="T19" fmla="*/ 23 h 150"/>
                <a:gd name="T20" fmla="*/ 10 w 115"/>
                <a:gd name="T21" fmla="*/ 9 h 150"/>
                <a:gd name="T22" fmla="*/ 8 w 115"/>
                <a:gd name="T23" fmla="*/ 6 h 150"/>
                <a:gd name="T24" fmla="*/ 6 w 115"/>
                <a:gd name="T25" fmla="*/ 3 h 150"/>
                <a:gd name="T26" fmla="*/ 5 w 115"/>
                <a:gd name="T27" fmla="*/ 3 h 150"/>
                <a:gd name="T28" fmla="*/ 5 w 115"/>
                <a:gd name="T29" fmla="*/ 3 h 150"/>
                <a:gd name="T30" fmla="*/ 3 w 115"/>
                <a:gd name="T31" fmla="*/ 1 h 150"/>
                <a:gd name="T32" fmla="*/ 0 w 115"/>
                <a:gd name="T33" fmla="*/ 1 h 150"/>
                <a:gd name="T34" fmla="*/ 0 w 115"/>
                <a:gd name="T35" fmla="*/ 0 h 150"/>
                <a:gd name="T36" fmla="*/ 0 w 115"/>
                <a:gd name="T37" fmla="*/ 0 h 150"/>
                <a:gd name="T38" fmla="*/ 0 w 115"/>
                <a:gd name="T39" fmla="*/ 150 h 150"/>
                <a:gd name="T40" fmla="*/ 58 w 115"/>
                <a:gd name="T41" fmla="*/ 92 h 150"/>
                <a:gd name="T42" fmla="*/ 115 w 115"/>
                <a:gd name="T43" fmla="*/ 150 h 150"/>
                <a:gd name="T44" fmla="*/ 115 w 115"/>
                <a:gd name="T45" fmla="*/ 0 h 150"/>
                <a:gd name="T46" fmla="*/ 114 w 115"/>
                <a:gd name="T47" fmla="*/ 1 h 150"/>
                <a:gd name="T48" fmla="*/ 114 w 115"/>
                <a:gd name="T49" fmla="*/ 1 h 150"/>
                <a:gd name="T50" fmla="*/ 112 w 115"/>
                <a:gd name="T51" fmla="*/ 1 h 150"/>
                <a:gd name="T52" fmla="*/ 110 w 115"/>
                <a:gd name="T53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5" h="150">
                  <a:moveTo>
                    <a:pt x="110" y="3"/>
                  </a:moveTo>
                  <a:lnTo>
                    <a:pt x="110" y="3"/>
                  </a:lnTo>
                  <a:lnTo>
                    <a:pt x="110" y="3"/>
                  </a:lnTo>
                  <a:lnTo>
                    <a:pt x="107" y="6"/>
                  </a:lnTo>
                  <a:lnTo>
                    <a:pt x="105" y="9"/>
                  </a:lnTo>
                  <a:lnTo>
                    <a:pt x="98" y="23"/>
                  </a:lnTo>
                  <a:lnTo>
                    <a:pt x="74" y="40"/>
                  </a:lnTo>
                  <a:lnTo>
                    <a:pt x="58" y="42"/>
                  </a:lnTo>
                  <a:lnTo>
                    <a:pt x="42" y="40"/>
                  </a:lnTo>
                  <a:lnTo>
                    <a:pt x="16" y="23"/>
                  </a:lnTo>
                  <a:lnTo>
                    <a:pt x="10" y="9"/>
                  </a:lnTo>
                  <a:lnTo>
                    <a:pt x="8" y="6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58" y="92"/>
                  </a:lnTo>
                  <a:lnTo>
                    <a:pt x="115" y="150"/>
                  </a:lnTo>
                  <a:lnTo>
                    <a:pt x="115" y="0"/>
                  </a:lnTo>
                  <a:lnTo>
                    <a:pt x="114" y="1"/>
                  </a:lnTo>
                  <a:lnTo>
                    <a:pt x="114" y="1"/>
                  </a:lnTo>
                  <a:lnTo>
                    <a:pt x="112" y="1"/>
                  </a:lnTo>
                  <a:lnTo>
                    <a:pt x="11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87" name="Freeform 6"/>
            <p:cNvSpPr>
              <a:spLocks noEditPoints="1"/>
            </p:cNvSpPr>
            <p:nvPr/>
          </p:nvSpPr>
          <p:spPr bwMode="auto">
            <a:xfrm>
              <a:off x="4470400" y="1230313"/>
              <a:ext cx="476250" cy="609600"/>
            </a:xfrm>
            <a:custGeom>
              <a:avLst/>
              <a:gdLst>
                <a:gd name="T0" fmla="*/ 900 w 900"/>
                <a:gd name="T1" fmla="*/ 1153 h 1153"/>
                <a:gd name="T2" fmla="*/ 613 w 900"/>
                <a:gd name="T3" fmla="*/ 443 h 1153"/>
                <a:gd name="T4" fmla="*/ 631 w 900"/>
                <a:gd name="T5" fmla="*/ 469 h 1153"/>
                <a:gd name="T6" fmla="*/ 472 w 900"/>
                <a:gd name="T7" fmla="*/ 480 h 1153"/>
                <a:gd name="T8" fmla="*/ 472 w 900"/>
                <a:gd name="T9" fmla="*/ 443 h 1153"/>
                <a:gd name="T10" fmla="*/ 397 w 900"/>
                <a:gd name="T11" fmla="*/ 474 h 1153"/>
                <a:gd name="T12" fmla="*/ 370 w 900"/>
                <a:gd name="T13" fmla="*/ 474 h 1153"/>
                <a:gd name="T14" fmla="*/ 370 w 900"/>
                <a:gd name="T15" fmla="*/ 448 h 1153"/>
                <a:gd name="T16" fmla="*/ 401 w 900"/>
                <a:gd name="T17" fmla="*/ 454 h 1153"/>
                <a:gd name="T18" fmla="*/ 371 w 900"/>
                <a:gd name="T19" fmla="*/ 290 h 1153"/>
                <a:gd name="T20" fmla="*/ 371 w 900"/>
                <a:gd name="T21" fmla="*/ 326 h 1153"/>
                <a:gd name="T22" fmla="*/ 173 w 900"/>
                <a:gd name="T23" fmla="*/ 316 h 1153"/>
                <a:gd name="T24" fmla="*/ 191 w 900"/>
                <a:gd name="T25" fmla="*/ 288 h 1153"/>
                <a:gd name="T26" fmla="*/ 305 w 900"/>
                <a:gd name="T27" fmla="*/ 454 h 1153"/>
                <a:gd name="T28" fmla="*/ 288 w 900"/>
                <a:gd name="T29" fmla="*/ 480 h 1153"/>
                <a:gd name="T30" fmla="*/ 173 w 900"/>
                <a:gd name="T31" fmla="*/ 461 h 1153"/>
                <a:gd name="T32" fmla="*/ 178 w 900"/>
                <a:gd name="T33" fmla="*/ 601 h 1153"/>
                <a:gd name="T34" fmla="*/ 210 w 900"/>
                <a:gd name="T35" fmla="*/ 607 h 1153"/>
                <a:gd name="T36" fmla="*/ 199 w 900"/>
                <a:gd name="T37" fmla="*/ 633 h 1153"/>
                <a:gd name="T38" fmla="*/ 173 w 900"/>
                <a:gd name="T39" fmla="*/ 623 h 1153"/>
                <a:gd name="T40" fmla="*/ 226 w 900"/>
                <a:gd name="T41" fmla="*/ 918 h 1153"/>
                <a:gd name="T42" fmla="*/ 167 w 900"/>
                <a:gd name="T43" fmla="*/ 910 h 1153"/>
                <a:gd name="T44" fmla="*/ 144 w 900"/>
                <a:gd name="T45" fmla="*/ 856 h 1153"/>
                <a:gd name="T46" fmla="*/ 190 w 900"/>
                <a:gd name="T47" fmla="*/ 879 h 1153"/>
                <a:gd name="T48" fmla="*/ 252 w 900"/>
                <a:gd name="T49" fmla="*/ 773 h 1153"/>
                <a:gd name="T50" fmla="*/ 278 w 900"/>
                <a:gd name="T51" fmla="*/ 800 h 1153"/>
                <a:gd name="T52" fmla="*/ 227 w 900"/>
                <a:gd name="T53" fmla="*/ 887 h 1153"/>
                <a:gd name="T54" fmla="*/ 383 w 900"/>
                <a:gd name="T55" fmla="*/ 888 h 1153"/>
                <a:gd name="T56" fmla="*/ 322 w 900"/>
                <a:gd name="T57" fmla="*/ 907 h 1153"/>
                <a:gd name="T58" fmla="*/ 268 w 900"/>
                <a:gd name="T59" fmla="*/ 862 h 1153"/>
                <a:gd name="T60" fmla="*/ 304 w 900"/>
                <a:gd name="T61" fmla="*/ 851 h 1153"/>
                <a:gd name="T62" fmla="*/ 380 w 900"/>
                <a:gd name="T63" fmla="*/ 849 h 1153"/>
                <a:gd name="T64" fmla="*/ 434 w 900"/>
                <a:gd name="T65" fmla="*/ 878 h 1153"/>
                <a:gd name="T66" fmla="*/ 397 w 900"/>
                <a:gd name="T67" fmla="*/ 890 h 1153"/>
                <a:gd name="T68" fmla="*/ 269 w 900"/>
                <a:gd name="T69" fmla="*/ 623 h 1153"/>
                <a:gd name="T70" fmla="*/ 288 w 900"/>
                <a:gd name="T71" fmla="*/ 595 h 1153"/>
                <a:gd name="T72" fmla="*/ 440 w 900"/>
                <a:gd name="T73" fmla="*/ 616 h 1153"/>
                <a:gd name="T74" fmla="*/ 771 w 900"/>
                <a:gd name="T75" fmla="*/ 758 h 1153"/>
                <a:gd name="T76" fmla="*/ 764 w 900"/>
                <a:gd name="T77" fmla="*/ 776 h 1153"/>
                <a:gd name="T78" fmla="*/ 755 w 900"/>
                <a:gd name="T79" fmla="*/ 833 h 1153"/>
                <a:gd name="T80" fmla="*/ 633 w 900"/>
                <a:gd name="T81" fmla="*/ 989 h 1153"/>
                <a:gd name="T82" fmla="*/ 509 w 900"/>
                <a:gd name="T83" fmla="*/ 833 h 1153"/>
                <a:gd name="T84" fmla="*/ 501 w 900"/>
                <a:gd name="T85" fmla="*/ 776 h 1153"/>
                <a:gd name="T86" fmla="*/ 493 w 900"/>
                <a:gd name="T87" fmla="*/ 758 h 1153"/>
                <a:gd name="T88" fmla="*/ 462 w 900"/>
                <a:gd name="T89" fmla="*/ 695 h 1153"/>
                <a:gd name="T90" fmla="*/ 501 w 900"/>
                <a:gd name="T91" fmla="*/ 656 h 1153"/>
                <a:gd name="T92" fmla="*/ 498 w 900"/>
                <a:gd name="T93" fmla="*/ 610 h 1153"/>
                <a:gd name="T94" fmla="*/ 568 w 900"/>
                <a:gd name="T95" fmla="*/ 580 h 1153"/>
                <a:gd name="T96" fmla="*/ 591 w 900"/>
                <a:gd name="T97" fmla="*/ 558 h 1153"/>
                <a:gd name="T98" fmla="*/ 673 w 900"/>
                <a:gd name="T99" fmla="*/ 558 h 1153"/>
                <a:gd name="T100" fmla="*/ 698 w 900"/>
                <a:gd name="T101" fmla="*/ 580 h 1153"/>
                <a:gd name="T102" fmla="*/ 768 w 900"/>
                <a:gd name="T103" fmla="*/ 610 h 1153"/>
                <a:gd name="T104" fmla="*/ 764 w 900"/>
                <a:gd name="T105" fmla="*/ 656 h 1153"/>
                <a:gd name="T106" fmla="*/ 804 w 900"/>
                <a:gd name="T107" fmla="*/ 695 h 1153"/>
                <a:gd name="T108" fmla="*/ 771 w 900"/>
                <a:gd name="T109" fmla="*/ 758 h 1153"/>
                <a:gd name="T110" fmla="*/ 702 w 900"/>
                <a:gd name="T111" fmla="*/ 443 h 1153"/>
                <a:gd name="T112" fmla="*/ 728 w 900"/>
                <a:gd name="T113" fmla="*/ 461 h 1153"/>
                <a:gd name="T114" fmla="*/ 709 w 900"/>
                <a:gd name="T115" fmla="*/ 480 h 1153"/>
                <a:gd name="T116" fmla="*/ 690 w 900"/>
                <a:gd name="T117" fmla="*/ 461 h 1153"/>
                <a:gd name="T118" fmla="*/ 575 w 900"/>
                <a:gd name="T119" fmla="*/ 288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0" h="1153">
                  <a:moveTo>
                    <a:pt x="621" y="0"/>
                  </a:moveTo>
                  <a:lnTo>
                    <a:pt x="0" y="0"/>
                  </a:lnTo>
                  <a:lnTo>
                    <a:pt x="0" y="1153"/>
                  </a:lnTo>
                  <a:lnTo>
                    <a:pt x="900" y="1153"/>
                  </a:lnTo>
                  <a:lnTo>
                    <a:pt x="900" y="280"/>
                  </a:lnTo>
                  <a:lnTo>
                    <a:pt x="621" y="0"/>
                  </a:lnTo>
                  <a:close/>
                  <a:moveTo>
                    <a:pt x="479" y="443"/>
                  </a:moveTo>
                  <a:lnTo>
                    <a:pt x="613" y="443"/>
                  </a:lnTo>
                  <a:lnTo>
                    <a:pt x="621" y="443"/>
                  </a:lnTo>
                  <a:lnTo>
                    <a:pt x="631" y="454"/>
                  </a:lnTo>
                  <a:lnTo>
                    <a:pt x="633" y="461"/>
                  </a:lnTo>
                  <a:lnTo>
                    <a:pt x="631" y="469"/>
                  </a:lnTo>
                  <a:lnTo>
                    <a:pt x="621" y="480"/>
                  </a:lnTo>
                  <a:lnTo>
                    <a:pt x="613" y="480"/>
                  </a:lnTo>
                  <a:lnTo>
                    <a:pt x="479" y="480"/>
                  </a:lnTo>
                  <a:lnTo>
                    <a:pt x="472" y="480"/>
                  </a:lnTo>
                  <a:lnTo>
                    <a:pt x="460" y="469"/>
                  </a:lnTo>
                  <a:lnTo>
                    <a:pt x="460" y="461"/>
                  </a:lnTo>
                  <a:lnTo>
                    <a:pt x="460" y="454"/>
                  </a:lnTo>
                  <a:lnTo>
                    <a:pt x="472" y="443"/>
                  </a:lnTo>
                  <a:lnTo>
                    <a:pt x="479" y="443"/>
                  </a:lnTo>
                  <a:close/>
                  <a:moveTo>
                    <a:pt x="403" y="461"/>
                  </a:moveTo>
                  <a:lnTo>
                    <a:pt x="401" y="469"/>
                  </a:lnTo>
                  <a:lnTo>
                    <a:pt x="397" y="474"/>
                  </a:lnTo>
                  <a:lnTo>
                    <a:pt x="391" y="480"/>
                  </a:lnTo>
                  <a:lnTo>
                    <a:pt x="383" y="480"/>
                  </a:lnTo>
                  <a:lnTo>
                    <a:pt x="375" y="480"/>
                  </a:lnTo>
                  <a:lnTo>
                    <a:pt x="370" y="474"/>
                  </a:lnTo>
                  <a:lnTo>
                    <a:pt x="365" y="469"/>
                  </a:lnTo>
                  <a:lnTo>
                    <a:pt x="364" y="461"/>
                  </a:lnTo>
                  <a:lnTo>
                    <a:pt x="365" y="454"/>
                  </a:lnTo>
                  <a:lnTo>
                    <a:pt x="370" y="448"/>
                  </a:lnTo>
                  <a:lnTo>
                    <a:pt x="375" y="444"/>
                  </a:lnTo>
                  <a:lnTo>
                    <a:pt x="391" y="443"/>
                  </a:lnTo>
                  <a:lnTo>
                    <a:pt x="397" y="448"/>
                  </a:lnTo>
                  <a:lnTo>
                    <a:pt x="401" y="454"/>
                  </a:lnTo>
                  <a:lnTo>
                    <a:pt x="403" y="461"/>
                  </a:lnTo>
                  <a:close/>
                  <a:moveTo>
                    <a:pt x="191" y="288"/>
                  </a:moveTo>
                  <a:lnTo>
                    <a:pt x="364" y="288"/>
                  </a:lnTo>
                  <a:lnTo>
                    <a:pt x="371" y="290"/>
                  </a:lnTo>
                  <a:lnTo>
                    <a:pt x="383" y="300"/>
                  </a:lnTo>
                  <a:lnTo>
                    <a:pt x="383" y="307"/>
                  </a:lnTo>
                  <a:lnTo>
                    <a:pt x="383" y="316"/>
                  </a:lnTo>
                  <a:lnTo>
                    <a:pt x="371" y="326"/>
                  </a:lnTo>
                  <a:lnTo>
                    <a:pt x="364" y="327"/>
                  </a:lnTo>
                  <a:lnTo>
                    <a:pt x="191" y="327"/>
                  </a:lnTo>
                  <a:lnTo>
                    <a:pt x="184" y="326"/>
                  </a:lnTo>
                  <a:lnTo>
                    <a:pt x="173" y="316"/>
                  </a:lnTo>
                  <a:lnTo>
                    <a:pt x="173" y="307"/>
                  </a:lnTo>
                  <a:lnTo>
                    <a:pt x="173" y="300"/>
                  </a:lnTo>
                  <a:lnTo>
                    <a:pt x="184" y="290"/>
                  </a:lnTo>
                  <a:lnTo>
                    <a:pt x="191" y="288"/>
                  </a:lnTo>
                  <a:close/>
                  <a:moveTo>
                    <a:pt x="191" y="443"/>
                  </a:moveTo>
                  <a:lnTo>
                    <a:pt x="288" y="443"/>
                  </a:lnTo>
                  <a:lnTo>
                    <a:pt x="295" y="443"/>
                  </a:lnTo>
                  <a:lnTo>
                    <a:pt x="305" y="454"/>
                  </a:lnTo>
                  <a:lnTo>
                    <a:pt x="306" y="461"/>
                  </a:lnTo>
                  <a:lnTo>
                    <a:pt x="305" y="469"/>
                  </a:lnTo>
                  <a:lnTo>
                    <a:pt x="295" y="480"/>
                  </a:lnTo>
                  <a:lnTo>
                    <a:pt x="288" y="480"/>
                  </a:lnTo>
                  <a:lnTo>
                    <a:pt x="191" y="480"/>
                  </a:lnTo>
                  <a:lnTo>
                    <a:pt x="184" y="480"/>
                  </a:lnTo>
                  <a:lnTo>
                    <a:pt x="173" y="469"/>
                  </a:lnTo>
                  <a:lnTo>
                    <a:pt x="173" y="461"/>
                  </a:lnTo>
                  <a:lnTo>
                    <a:pt x="173" y="454"/>
                  </a:lnTo>
                  <a:lnTo>
                    <a:pt x="184" y="443"/>
                  </a:lnTo>
                  <a:lnTo>
                    <a:pt x="191" y="443"/>
                  </a:lnTo>
                  <a:close/>
                  <a:moveTo>
                    <a:pt x="178" y="601"/>
                  </a:moveTo>
                  <a:lnTo>
                    <a:pt x="184" y="597"/>
                  </a:lnTo>
                  <a:lnTo>
                    <a:pt x="199" y="597"/>
                  </a:lnTo>
                  <a:lnTo>
                    <a:pt x="204" y="601"/>
                  </a:lnTo>
                  <a:lnTo>
                    <a:pt x="210" y="607"/>
                  </a:lnTo>
                  <a:lnTo>
                    <a:pt x="210" y="616"/>
                  </a:lnTo>
                  <a:lnTo>
                    <a:pt x="210" y="623"/>
                  </a:lnTo>
                  <a:lnTo>
                    <a:pt x="204" y="629"/>
                  </a:lnTo>
                  <a:lnTo>
                    <a:pt x="199" y="633"/>
                  </a:lnTo>
                  <a:lnTo>
                    <a:pt x="191" y="634"/>
                  </a:lnTo>
                  <a:lnTo>
                    <a:pt x="184" y="633"/>
                  </a:lnTo>
                  <a:lnTo>
                    <a:pt x="178" y="629"/>
                  </a:lnTo>
                  <a:lnTo>
                    <a:pt x="173" y="623"/>
                  </a:lnTo>
                  <a:lnTo>
                    <a:pt x="173" y="616"/>
                  </a:lnTo>
                  <a:lnTo>
                    <a:pt x="173" y="607"/>
                  </a:lnTo>
                  <a:lnTo>
                    <a:pt x="178" y="601"/>
                  </a:lnTo>
                  <a:close/>
                  <a:moveTo>
                    <a:pt x="226" y="918"/>
                  </a:moveTo>
                  <a:lnTo>
                    <a:pt x="223" y="930"/>
                  </a:lnTo>
                  <a:lnTo>
                    <a:pt x="204" y="937"/>
                  </a:lnTo>
                  <a:lnTo>
                    <a:pt x="193" y="931"/>
                  </a:lnTo>
                  <a:lnTo>
                    <a:pt x="167" y="910"/>
                  </a:lnTo>
                  <a:lnTo>
                    <a:pt x="140" y="887"/>
                  </a:lnTo>
                  <a:lnTo>
                    <a:pt x="134" y="881"/>
                  </a:lnTo>
                  <a:lnTo>
                    <a:pt x="134" y="867"/>
                  </a:lnTo>
                  <a:lnTo>
                    <a:pt x="144" y="856"/>
                  </a:lnTo>
                  <a:lnTo>
                    <a:pt x="160" y="855"/>
                  </a:lnTo>
                  <a:lnTo>
                    <a:pt x="167" y="859"/>
                  </a:lnTo>
                  <a:lnTo>
                    <a:pt x="178" y="869"/>
                  </a:lnTo>
                  <a:lnTo>
                    <a:pt x="190" y="879"/>
                  </a:lnTo>
                  <a:lnTo>
                    <a:pt x="196" y="846"/>
                  </a:lnTo>
                  <a:lnTo>
                    <a:pt x="214" y="805"/>
                  </a:lnTo>
                  <a:lnTo>
                    <a:pt x="237" y="781"/>
                  </a:lnTo>
                  <a:lnTo>
                    <a:pt x="252" y="773"/>
                  </a:lnTo>
                  <a:lnTo>
                    <a:pt x="260" y="770"/>
                  </a:lnTo>
                  <a:lnTo>
                    <a:pt x="273" y="774"/>
                  </a:lnTo>
                  <a:lnTo>
                    <a:pt x="281" y="787"/>
                  </a:lnTo>
                  <a:lnTo>
                    <a:pt x="278" y="800"/>
                  </a:lnTo>
                  <a:lnTo>
                    <a:pt x="270" y="806"/>
                  </a:lnTo>
                  <a:lnTo>
                    <a:pt x="256" y="815"/>
                  </a:lnTo>
                  <a:lnTo>
                    <a:pt x="239" y="839"/>
                  </a:lnTo>
                  <a:lnTo>
                    <a:pt x="227" y="887"/>
                  </a:lnTo>
                  <a:lnTo>
                    <a:pt x="226" y="918"/>
                  </a:lnTo>
                  <a:close/>
                  <a:moveTo>
                    <a:pt x="397" y="890"/>
                  </a:moveTo>
                  <a:lnTo>
                    <a:pt x="394" y="885"/>
                  </a:lnTo>
                  <a:lnTo>
                    <a:pt x="383" y="888"/>
                  </a:lnTo>
                  <a:lnTo>
                    <a:pt x="362" y="898"/>
                  </a:lnTo>
                  <a:lnTo>
                    <a:pt x="354" y="903"/>
                  </a:lnTo>
                  <a:lnTo>
                    <a:pt x="338" y="908"/>
                  </a:lnTo>
                  <a:lnTo>
                    <a:pt x="322" y="907"/>
                  </a:lnTo>
                  <a:lnTo>
                    <a:pt x="305" y="904"/>
                  </a:lnTo>
                  <a:lnTo>
                    <a:pt x="279" y="885"/>
                  </a:lnTo>
                  <a:lnTo>
                    <a:pt x="270" y="871"/>
                  </a:lnTo>
                  <a:lnTo>
                    <a:pt x="268" y="862"/>
                  </a:lnTo>
                  <a:lnTo>
                    <a:pt x="273" y="848"/>
                  </a:lnTo>
                  <a:lnTo>
                    <a:pt x="285" y="841"/>
                  </a:lnTo>
                  <a:lnTo>
                    <a:pt x="299" y="843"/>
                  </a:lnTo>
                  <a:lnTo>
                    <a:pt x="304" y="851"/>
                  </a:lnTo>
                  <a:lnTo>
                    <a:pt x="311" y="862"/>
                  </a:lnTo>
                  <a:lnTo>
                    <a:pt x="328" y="869"/>
                  </a:lnTo>
                  <a:lnTo>
                    <a:pt x="360" y="858"/>
                  </a:lnTo>
                  <a:lnTo>
                    <a:pt x="380" y="849"/>
                  </a:lnTo>
                  <a:lnTo>
                    <a:pt x="394" y="846"/>
                  </a:lnTo>
                  <a:lnTo>
                    <a:pt x="421" y="858"/>
                  </a:lnTo>
                  <a:lnTo>
                    <a:pt x="430" y="869"/>
                  </a:lnTo>
                  <a:lnTo>
                    <a:pt x="434" y="878"/>
                  </a:lnTo>
                  <a:lnTo>
                    <a:pt x="429" y="891"/>
                  </a:lnTo>
                  <a:lnTo>
                    <a:pt x="417" y="898"/>
                  </a:lnTo>
                  <a:lnTo>
                    <a:pt x="403" y="897"/>
                  </a:lnTo>
                  <a:lnTo>
                    <a:pt x="397" y="890"/>
                  </a:lnTo>
                  <a:close/>
                  <a:moveTo>
                    <a:pt x="421" y="634"/>
                  </a:moveTo>
                  <a:lnTo>
                    <a:pt x="288" y="634"/>
                  </a:lnTo>
                  <a:lnTo>
                    <a:pt x="279" y="633"/>
                  </a:lnTo>
                  <a:lnTo>
                    <a:pt x="269" y="623"/>
                  </a:lnTo>
                  <a:lnTo>
                    <a:pt x="268" y="616"/>
                  </a:lnTo>
                  <a:lnTo>
                    <a:pt x="269" y="607"/>
                  </a:lnTo>
                  <a:lnTo>
                    <a:pt x="279" y="597"/>
                  </a:lnTo>
                  <a:lnTo>
                    <a:pt x="288" y="595"/>
                  </a:lnTo>
                  <a:lnTo>
                    <a:pt x="421" y="595"/>
                  </a:lnTo>
                  <a:lnTo>
                    <a:pt x="429" y="597"/>
                  </a:lnTo>
                  <a:lnTo>
                    <a:pt x="440" y="607"/>
                  </a:lnTo>
                  <a:lnTo>
                    <a:pt x="440" y="616"/>
                  </a:lnTo>
                  <a:lnTo>
                    <a:pt x="440" y="623"/>
                  </a:lnTo>
                  <a:lnTo>
                    <a:pt x="429" y="633"/>
                  </a:lnTo>
                  <a:lnTo>
                    <a:pt x="421" y="634"/>
                  </a:lnTo>
                  <a:close/>
                  <a:moveTo>
                    <a:pt x="771" y="758"/>
                  </a:moveTo>
                  <a:lnTo>
                    <a:pt x="765" y="763"/>
                  </a:lnTo>
                  <a:lnTo>
                    <a:pt x="764" y="766"/>
                  </a:lnTo>
                  <a:lnTo>
                    <a:pt x="762" y="770"/>
                  </a:lnTo>
                  <a:lnTo>
                    <a:pt x="764" y="776"/>
                  </a:lnTo>
                  <a:lnTo>
                    <a:pt x="769" y="789"/>
                  </a:lnTo>
                  <a:lnTo>
                    <a:pt x="768" y="813"/>
                  </a:lnTo>
                  <a:lnTo>
                    <a:pt x="761" y="825"/>
                  </a:lnTo>
                  <a:lnTo>
                    <a:pt x="755" y="833"/>
                  </a:lnTo>
                  <a:lnTo>
                    <a:pt x="738" y="845"/>
                  </a:lnTo>
                  <a:lnTo>
                    <a:pt x="728" y="848"/>
                  </a:lnTo>
                  <a:lnTo>
                    <a:pt x="728" y="1084"/>
                  </a:lnTo>
                  <a:lnTo>
                    <a:pt x="633" y="989"/>
                  </a:lnTo>
                  <a:lnTo>
                    <a:pt x="537" y="1084"/>
                  </a:lnTo>
                  <a:lnTo>
                    <a:pt x="537" y="848"/>
                  </a:lnTo>
                  <a:lnTo>
                    <a:pt x="526" y="845"/>
                  </a:lnTo>
                  <a:lnTo>
                    <a:pt x="509" y="833"/>
                  </a:lnTo>
                  <a:lnTo>
                    <a:pt x="503" y="825"/>
                  </a:lnTo>
                  <a:lnTo>
                    <a:pt x="498" y="813"/>
                  </a:lnTo>
                  <a:lnTo>
                    <a:pt x="496" y="789"/>
                  </a:lnTo>
                  <a:lnTo>
                    <a:pt x="501" y="776"/>
                  </a:lnTo>
                  <a:lnTo>
                    <a:pt x="502" y="770"/>
                  </a:lnTo>
                  <a:lnTo>
                    <a:pt x="501" y="766"/>
                  </a:lnTo>
                  <a:lnTo>
                    <a:pt x="499" y="763"/>
                  </a:lnTo>
                  <a:lnTo>
                    <a:pt x="493" y="758"/>
                  </a:lnTo>
                  <a:lnTo>
                    <a:pt x="479" y="753"/>
                  </a:lnTo>
                  <a:lnTo>
                    <a:pt x="462" y="727"/>
                  </a:lnTo>
                  <a:lnTo>
                    <a:pt x="460" y="711"/>
                  </a:lnTo>
                  <a:lnTo>
                    <a:pt x="462" y="695"/>
                  </a:lnTo>
                  <a:lnTo>
                    <a:pt x="479" y="670"/>
                  </a:lnTo>
                  <a:lnTo>
                    <a:pt x="493" y="663"/>
                  </a:lnTo>
                  <a:lnTo>
                    <a:pt x="499" y="660"/>
                  </a:lnTo>
                  <a:lnTo>
                    <a:pt x="501" y="656"/>
                  </a:lnTo>
                  <a:lnTo>
                    <a:pt x="502" y="653"/>
                  </a:lnTo>
                  <a:lnTo>
                    <a:pt x="501" y="646"/>
                  </a:lnTo>
                  <a:lnTo>
                    <a:pt x="496" y="634"/>
                  </a:lnTo>
                  <a:lnTo>
                    <a:pt x="498" y="610"/>
                  </a:lnTo>
                  <a:lnTo>
                    <a:pt x="503" y="598"/>
                  </a:lnTo>
                  <a:lnTo>
                    <a:pt x="515" y="584"/>
                  </a:lnTo>
                  <a:lnTo>
                    <a:pt x="549" y="574"/>
                  </a:lnTo>
                  <a:lnTo>
                    <a:pt x="568" y="580"/>
                  </a:lnTo>
                  <a:lnTo>
                    <a:pt x="572" y="581"/>
                  </a:lnTo>
                  <a:lnTo>
                    <a:pt x="583" y="577"/>
                  </a:lnTo>
                  <a:lnTo>
                    <a:pt x="585" y="572"/>
                  </a:lnTo>
                  <a:lnTo>
                    <a:pt x="591" y="558"/>
                  </a:lnTo>
                  <a:lnTo>
                    <a:pt x="617" y="539"/>
                  </a:lnTo>
                  <a:lnTo>
                    <a:pt x="633" y="538"/>
                  </a:lnTo>
                  <a:lnTo>
                    <a:pt x="649" y="539"/>
                  </a:lnTo>
                  <a:lnTo>
                    <a:pt x="673" y="558"/>
                  </a:lnTo>
                  <a:lnTo>
                    <a:pt x="680" y="572"/>
                  </a:lnTo>
                  <a:lnTo>
                    <a:pt x="683" y="577"/>
                  </a:lnTo>
                  <a:lnTo>
                    <a:pt x="692" y="581"/>
                  </a:lnTo>
                  <a:lnTo>
                    <a:pt x="698" y="580"/>
                  </a:lnTo>
                  <a:lnTo>
                    <a:pt x="715" y="574"/>
                  </a:lnTo>
                  <a:lnTo>
                    <a:pt x="749" y="584"/>
                  </a:lnTo>
                  <a:lnTo>
                    <a:pt x="761" y="598"/>
                  </a:lnTo>
                  <a:lnTo>
                    <a:pt x="768" y="610"/>
                  </a:lnTo>
                  <a:lnTo>
                    <a:pt x="769" y="634"/>
                  </a:lnTo>
                  <a:lnTo>
                    <a:pt x="764" y="646"/>
                  </a:lnTo>
                  <a:lnTo>
                    <a:pt x="762" y="653"/>
                  </a:lnTo>
                  <a:lnTo>
                    <a:pt x="764" y="656"/>
                  </a:lnTo>
                  <a:lnTo>
                    <a:pt x="765" y="660"/>
                  </a:lnTo>
                  <a:lnTo>
                    <a:pt x="771" y="663"/>
                  </a:lnTo>
                  <a:lnTo>
                    <a:pt x="785" y="670"/>
                  </a:lnTo>
                  <a:lnTo>
                    <a:pt x="804" y="695"/>
                  </a:lnTo>
                  <a:lnTo>
                    <a:pt x="805" y="711"/>
                  </a:lnTo>
                  <a:lnTo>
                    <a:pt x="804" y="727"/>
                  </a:lnTo>
                  <a:lnTo>
                    <a:pt x="785" y="753"/>
                  </a:lnTo>
                  <a:lnTo>
                    <a:pt x="771" y="758"/>
                  </a:lnTo>
                  <a:close/>
                  <a:moveTo>
                    <a:pt x="690" y="461"/>
                  </a:moveTo>
                  <a:lnTo>
                    <a:pt x="690" y="454"/>
                  </a:lnTo>
                  <a:lnTo>
                    <a:pt x="696" y="448"/>
                  </a:lnTo>
                  <a:lnTo>
                    <a:pt x="702" y="443"/>
                  </a:lnTo>
                  <a:lnTo>
                    <a:pt x="716" y="443"/>
                  </a:lnTo>
                  <a:lnTo>
                    <a:pt x="722" y="448"/>
                  </a:lnTo>
                  <a:lnTo>
                    <a:pt x="728" y="454"/>
                  </a:lnTo>
                  <a:lnTo>
                    <a:pt x="728" y="461"/>
                  </a:lnTo>
                  <a:lnTo>
                    <a:pt x="728" y="469"/>
                  </a:lnTo>
                  <a:lnTo>
                    <a:pt x="722" y="474"/>
                  </a:lnTo>
                  <a:lnTo>
                    <a:pt x="716" y="480"/>
                  </a:lnTo>
                  <a:lnTo>
                    <a:pt x="709" y="480"/>
                  </a:lnTo>
                  <a:lnTo>
                    <a:pt x="702" y="480"/>
                  </a:lnTo>
                  <a:lnTo>
                    <a:pt x="696" y="474"/>
                  </a:lnTo>
                  <a:lnTo>
                    <a:pt x="690" y="469"/>
                  </a:lnTo>
                  <a:lnTo>
                    <a:pt x="690" y="461"/>
                  </a:lnTo>
                  <a:close/>
                  <a:moveTo>
                    <a:pt x="575" y="288"/>
                  </a:moveTo>
                  <a:lnTo>
                    <a:pt x="575" y="19"/>
                  </a:lnTo>
                  <a:lnTo>
                    <a:pt x="843" y="288"/>
                  </a:lnTo>
                  <a:lnTo>
                    <a:pt x="575" y="2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88" name="Freeform 7"/>
            <p:cNvSpPr>
              <a:spLocks/>
            </p:cNvSpPr>
            <p:nvPr/>
          </p:nvSpPr>
          <p:spPr bwMode="auto">
            <a:xfrm>
              <a:off x="4733925" y="1535113"/>
              <a:ext cx="141288" cy="142875"/>
            </a:xfrm>
            <a:custGeom>
              <a:avLst/>
              <a:gdLst>
                <a:gd name="T0" fmla="*/ 251 w 269"/>
                <a:gd name="T1" fmla="*/ 118 h 269"/>
                <a:gd name="T2" fmla="*/ 231 w 269"/>
                <a:gd name="T3" fmla="*/ 95 h 269"/>
                <a:gd name="T4" fmla="*/ 228 w 269"/>
                <a:gd name="T5" fmla="*/ 63 h 269"/>
                <a:gd name="T6" fmla="*/ 234 w 269"/>
                <a:gd name="T7" fmla="*/ 46 h 269"/>
                <a:gd name="T8" fmla="*/ 224 w 269"/>
                <a:gd name="T9" fmla="*/ 34 h 269"/>
                <a:gd name="T10" fmla="*/ 205 w 269"/>
                <a:gd name="T11" fmla="*/ 40 h 269"/>
                <a:gd name="T12" fmla="*/ 178 w 269"/>
                <a:gd name="T13" fmla="*/ 40 h 269"/>
                <a:gd name="T14" fmla="*/ 146 w 269"/>
                <a:gd name="T15" fmla="*/ 8 h 269"/>
                <a:gd name="T16" fmla="*/ 135 w 269"/>
                <a:gd name="T17" fmla="*/ 0 h 269"/>
                <a:gd name="T18" fmla="*/ 123 w 269"/>
                <a:gd name="T19" fmla="*/ 8 h 269"/>
                <a:gd name="T20" fmla="*/ 90 w 269"/>
                <a:gd name="T21" fmla="*/ 40 h 269"/>
                <a:gd name="T22" fmla="*/ 64 w 269"/>
                <a:gd name="T23" fmla="*/ 42 h 269"/>
                <a:gd name="T24" fmla="*/ 44 w 269"/>
                <a:gd name="T25" fmla="*/ 34 h 269"/>
                <a:gd name="T26" fmla="*/ 36 w 269"/>
                <a:gd name="T27" fmla="*/ 46 h 269"/>
                <a:gd name="T28" fmla="*/ 41 w 269"/>
                <a:gd name="T29" fmla="*/ 63 h 269"/>
                <a:gd name="T30" fmla="*/ 39 w 269"/>
                <a:gd name="T31" fmla="*/ 95 h 269"/>
                <a:gd name="T32" fmla="*/ 18 w 269"/>
                <a:gd name="T33" fmla="*/ 118 h 269"/>
                <a:gd name="T34" fmla="*/ 1 w 269"/>
                <a:gd name="T35" fmla="*/ 128 h 269"/>
                <a:gd name="T36" fmla="*/ 1 w 269"/>
                <a:gd name="T37" fmla="*/ 140 h 269"/>
                <a:gd name="T38" fmla="*/ 18 w 269"/>
                <a:gd name="T39" fmla="*/ 150 h 269"/>
                <a:gd name="T40" fmla="*/ 39 w 269"/>
                <a:gd name="T41" fmla="*/ 174 h 269"/>
                <a:gd name="T42" fmla="*/ 41 w 269"/>
                <a:gd name="T43" fmla="*/ 206 h 269"/>
                <a:gd name="T44" fmla="*/ 36 w 269"/>
                <a:gd name="T45" fmla="*/ 223 h 269"/>
                <a:gd name="T46" fmla="*/ 43 w 269"/>
                <a:gd name="T47" fmla="*/ 233 h 269"/>
                <a:gd name="T48" fmla="*/ 54 w 269"/>
                <a:gd name="T49" fmla="*/ 232 h 269"/>
                <a:gd name="T50" fmla="*/ 74 w 269"/>
                <a:gd name="T51" fmla="*/ 228 h 269"/>
                <a:gd name="T52" fmla="*/ 116 w 269"/>
                <a:gd name="T53" fmla="*/ 246 h 269"/>
                <a:gd name="T54" fmla="*/ 129 w 269"/>
                <a:gd name="T55" fmla="*/ 268 h 269"/>
                <a:gd name="T56" fmla="*/ 141 w 269"/>
                <a:gd name="T57" fmla="*/ 268 h 269"/>
                <a:gd name="T58" fmla="*/ 152 w 269"/>
                <a:gd name="T59" fmla="*/ 246 h 269"/>
                <a:gd name="T60" fmla="*/ 194 w 269"/>
                <a:gd name="T61" fmla="*/ 228 h 269"/>
                <a:gd name="T62" fmla="*/ 204 w 269"/>
                <a:gd name="T63" fmla="*/ 228 h 269"/>
                <a:gd name="T64" fmla="*/ 208 w 269"/>
                <a:gd name="T65" fmla="*/ 229 h 269"/>
                <a:gd name="T66" fmla="*/ 214 w 269"/>
                <a:gd name="T67" fmla="*/ 232 h 269"/>
                <a:gd name="T68" fmla="*/ 225 w 269"/>
                <a:gd name="T69" fmla="*/ 233 h 269"/>
                <a:gd name="T70" fmla="*/ 234 w 269"/>
                <a:gd name="T71" fmla="*/ 223 h 269"/>
                <a:gd name="T72" fmla="*/ 228 w 269"/>
                <a:gd name="T73" fmla="*/ 206 h 269"/>
                <a:gd name="T74" fmla="*/ 231 w 269"/>
                <a:gd name="T75" fmla="*/ 174 h 269"/>
                <a:gd name="T76" fmla="*/ 251 w 269"/>
                <a:gd name="T77" fmla="*/ 150 h 269"/>
                <a:gd name="T78" fmla="*/ 269 w 269"/>
                <a:gd name="T79" fmla="*/ 140 h 269"/>
                <a:gd name="T80" fmla="*/ 269 w 269"/>
                <a:gd name="T81" fmla="*/ 1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9" h="269">
                  <a:moveTo>
                    <a:pt x="260" y="122"/>
                  </a:moveTo>
                  <a:lnTo>
                    <a:pt x="251" y="118"/>
                  </a:lnTo>
                  <a:lnTo>
                    <a:pt x="236" y="104"/>
                  </a:lnTo>
                  <a:lnTo>
                    <a:pt x="231" y="95"/>
                  </a:lnTo>
                  <a:lnTo>
                    <a:pt x="227" y="85"/>
                  </a:lnTo>
                  <a:lnTo>
                    <a:pt x="228" y="63"/>
                  </a:lnTo>
                  <a:lnTo>
                    <a:pt x="231" y="53"/>
                  </a:lnTo>
                  <a:lnTo>
                    <a:pt x="234" y="46"/>
                  </a:lnTo>
                  <a:lnTo>
                    <a:pt x="231" y="42"/>
                  </a:lnTo>
                  <a:lnTo>
                    <a:pt x="224" y="34"/>
                  </a:lnTo>
                  <a:lnTo>
                    <a:pt x="215" y="37"/>
                  </a:lnTo>
                  <a:lnTo>
                    <a:pt x="205" y="40"/>
                  </a:lnTo>
                  <a:lnTo>
                    <a:pt x="194" y="42"/>
                  </a:lnTo>
                  <a:lnTo>
                    <a:pt x="178" y="40"/>
                  </a:lnTo>
                  <a:lnTo>
                    <a:pt x="152" y="23"/>
                  </a:lnTo>
                  <a:lnTo>
                    <a:pt x="146" y="8"/>
                  </a:lnTo>
                  <a:lnTo>
                    <a:pt x="141" y="0"/>
                  </a:lnTo>
                  <a:lnTo>
                    <a:pt x="135" y="0"/>
                  </a:lnTo>
                  <a:lnTo>
                    <a:pt x="129" y="0"/>
                  </a:lnTo>
                  <a:lnTo>
                    <a:pt x="123" y="8"/>
                  </a:lnTo>
                  <a:lnTo>
                    <a:pt x="116" y="23"/>
                  </a:lnTo>
                  <a:lnTo>
                    <a:pt x="90" y="40"/>
                  </a:lnTo>
                  <a:lnTo>
                    <a:pt x="74" y="42"/>
                  </a:lnTo>
                  <a:lnTo>
                    <a:pt x="64" y="42"/>
                  </a:lnTo>
                  <a:lnTo>
                    <a:pt x="53" y="37"/>
                  </a:lnTo>
                  <a:lnTo>
                    <a:pt x="44" y="34"/>
                  </a:lnTo>
                  <a:lnTo>
                    <a:pt x="37" y="42"/>
                  </a:lnTo>
                  <a:lnTo>
                    <a:pt x="36" y="46"/>
                  </a:lnTo>
                  <a:lnTo>
                    <a:pt x="37" y="53"/>
                  </a:lnTo>
                  <a:lnTo>
                    <a:pt x="41" y="63"/>
                  </a:lnTo>
                  <a:lnTo>
                    <a:pt x="41" y="85"/>
                  </a:lnTo>
                  <a:lnTo>
                    <a:pt x="39" y="95"/>
                  </a:lnTo>
                  <a:lnTo>
                    <a:pt x="33" y="104"/>
                  </a:lnTo>
                  <a:lnTo>
                    <a:pt x="18" y="118"/>
                  </a:lnTo>
                  <a:lnTo>
                    <a:pt x="8" y="122"/>
                  </a:lnTo>
                  <a:lnTo>
                    <a:pt x="1" y="128"/>
                  </a:lnTo>
                  <a:lnTo>
                    <a:pt x="0" y="134"/>
                  </a:lnTo>
                  <a:lnTo>
                    <a:pt x="1" y="140"/>
                  </a:lnTo>
                  <a:lnTo>
                    <a:pt x="8" y="145"/>
                  </a:lnTo>
                  <a:lnTo>
                    <a:pt x="18" y="150"/>
                  </a:lnTo>
                  <a:lnTo>
                    <a:pt x="33" y="164"/>
                  </a:lnTo>
                  <a:lnTo>
                    <a:pt x="39" y="174"/>
                  </a:lnTo>
                  <a:lnTo>
                    <a:pt x="41" y="184"/>
                  </a:lnTo>
                  <a:lnTo>
                    <a:pt x="41" y="206"/>
                  </a:lnTo>
                  <a:lnTo>
                    <a:pt x="37" y="216"/>
                  </a:lnTo>
                  <a:lnTo>
                    <a:pt x="36" y="223"/>
                  </a:lnTo>
                  <a:lnTo>
                    <a:pt x="37" y="228"/>
                  </a:lnTo>
                  <a:lnTo>
                    <a:pt x="43" y="233"/>
                  </a:lnTo>
                  <a:lnTo>
                    <a:pt x="50" y="233"/>
                  </a:lnTo>
                  <a:lnTo>
                    <a:pt x="54" y="232"/>
                  </a:lnTo>
                  <a:lnTo>
                    <a:pt x="64" y="228"/>
                  </a:lnTo>
                  <a:lnTo>
                    <a:pt x="74" y="228"/>
                  </a:lnTo>
                  <a:lnTo>
                    <a:pt x="90" y="229"/>
                  </a:lnTo>
                  <a:lnTo>
                    <a:pt x="116" y="246"/>
                  </a:lnTo>
                  <a:lnTo>
                    <a:pt x="123" y="261"/>
                  </a:lnTo>
                  <a:lnTo>
                    <a:pt x="129" y="268"/>
                  </a:lnTo>
                  <a:lnTo>
                    <a:pt x="135" y="269"/>
                  </a:lnTo>
                  <a:lnTo>
                    <a:pt x="141" y="268"/>
                  </a:lnTo>
                  <a:lnTo>
                    <a:pt x="146" y="261"/>
                  </a:lnTo>
                  <a:lnTo>
                    <a:pt x="152" y="246"/>
                  </a:lnTo>
                  <a:lnTo>
                    <a:pt x="178" y="229"/>
                  </a:lnTo>
                  <a:lnTo>
                    <a:pt x="194" y="228"/>
                  </a:lnTo>
                  <a:lnTo>
                    <a:pt x="200" y="228"/>
                  </a:lnTo>
                  <a:lnTo>
                    <a:pt x="204" y="228"/>
                  </a:lnTo>
                  <a:lnTo>
                    <a:pt x="207" y="229"/>
                  </a:lnTo>
                  <a:lnTo>
                    <a:pt x="208" y="229"/>
                  </a:lnTo>
                  <a:lnTo>
                    <a:pt x="211" y="230"/>
                  </a:lnTo>
                  <a:lnTo>
                    <a:pt x="214" y="232"/>
                  </a:lnTo>
                  <a:lnTo>
                    <a:pt x="218" y="233"/>
                  </a:lnTo>
                  <a:lnTo>
                    <a:pt x="225" y="233"/>
                  </a:lnTo>
                  <a:lnTo>
                    <a:pt x="231" y="228"/>
                  </a:lnTo>
                  <a:lnTo>
                    <a:pt x="234" y="223"/>
                  </a:lnTo>
                  <a:lnTo>
                    <a:pt x="231" y="216"/>
                  </a:lnTo>
                  <a:lnTo>
                    <a:pt x="228" y="206"/>
                  </a:lnTo>
                  <a:lnTo>
                    <a:pt x="227" y="184"/>
                  </a:lnTo>
                  <a:lnTo>
                    <a:pt x="231" y="174"/>
                  </a:lnTo>
                  <a:lnTo>
                    <a:pt x="236" y="164"/>
                  </a:lnTo>
                  <a:lnTo>
                    <a:pt x="251" y="150"/>
                  </a:lnTo>
                  <a:lnTo>
                    <a:pt x="260" y="145"/>
                  </a:lnTo>
                  <a:lnTo>
                    <a:pt x="269" y="140"/>
                  </a:lnTo>
                  <a:lnTo>
                    <a:pt x="269" y="134"/>
                  </a:lnTo>
                  <a:lnTo>
                    <a:pt x="269" y="128"/>
                  </a:lnTo>
                  <a:lnTo>
                    <a:pt x="260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grpSp>
        <p:nvGrpSpPr>
          <p:cNvPr id="190" name="Group 189"/>
          <p:cNvGrpSpPr>
            <a:grpSpLocks noChangeAspect="1"/>
          </p:cNvGrpSpPr>
          <p:nvPr/>
        </p:nvGrpSpPr>
        <p:grpSpPr>
          <a:xfrm>
            <a:off x="6784529" y="4977317"/>
            <a:ext cx="928630" cy="720000"/>
            <a:chOff x="3495675" y="1412875"/>
            <a:chExt cx="5200650" cy="4032251"/>
          </a:xfrm>
        </p:grpSpPr>
        <p:sp>
          <p:nvSpPr>
            <p:cNvPr id="191" name="Freeform 178"/>
            <p:cNvSpPr>
              <a:spLocks/>
            </p:cNvSpPr>
            <p:nvPr/>
          </p:nvSpPr>
          <p:spPr bwMode="auto">
            <a:xfrm>
              <a:off x="3648075" y="2449513"/>
              <a:ext cx="1487488" cy="2005013"/>
            </a:xfrm>
            <a:custGeom>
              <a:avLst/>
              <a:gdLst>
                <a:gd name="T0" fmla="*/ 1332 w 2809"/>
                <a:gd name="T1" fmla="*/ 1 h 3787"/>
                <a:gd name="T2" fmla="*/ 1066 w 2809"/>
                <a:gd name="T3" fmla="*/ 34 h 3787"/>
                <a:gd name="T4" fmla="*/ 837 w 2809"/>
                <a:gd name="T5" fmla="*/ 106 h 3787"/>
                <a:gd name="T6" fmla="*/ 644 w 2809"/>
                <a:gd name="T7" fmla="*/ 217 h 3787"/>
                <a:gd name="T8" fmla="*/ 483 w 2809"/>
                <a:gd name="T9" fmla="*/ 360 h 3787"/>
                <a:gd name="T10" fmla="*/ 350 w 2809"/>
                <a:gd name="T11" fmla="*/ 533 h 3787"/>
                <a:gd name="T12" fmla="*/ 244 w 2809"/>
                <a:gd name="T13" fmla="*/ 733 h 3787"/>
                <a:gd name="T14" fmla="*/ 143 w 2809"/>
                <a:gd name="T15" fmla="*/ 1012 h 3787"/>
                <a:gd name="T16" fmla="*/ 46 w 2809"/>
                <a:gd name="T17" fmla="*/ 1516 h 3787"/>
                <a:gd name="T18" fmla="*/ 6 w 2809"/>
                <a:gd name="T19" fmla="*/ 2065 h 3787"/>
                <a:gd name="T20" fmla="*/ 8 w 2809"/>
                <a:gd name="T21" fmla="*/ 3044 h 3787"/>
                <a:gd name="T22" fmla="*/ 10 w 2809"/>
                <a:gd name="T23" fmla="*/ 3327 h 3787"/>
                <a:gd name="T24" fmla="*/ 39 w 2809"/>
                <a:gd name="T25" fmla="*/ 3396 h 3787"/>
                <a:gd name="T26" fmla="*/ 82 w 2809"/>
                <a:gd name="T27" fmla="*/ 3435 h 3787"/>
                <a:gd name="T28" fmla="*/ 332 w 2809"/>
                <a:gd name="T29" fmla="*/ 3563 h 3787"/>
                <a:gd name="T30" fmla="*/ 645 w 2809"/>
                <a:gd name="T31" fmla="*/ 3677 h 3787"/>
                <a:gd name="T32" fmla="*/ 1049 w 2809"/>
                <a:gd name="T33" fmla="*/ 3763 h 3787"/>
                <a:gd name="T34" fmla="*/ 1404 w 2809"/>
                <a:gd name="T35" fmla="*/ 3787 h 3787"/>
                <a:gd name="T36" fmla="*/ 1760 w 2809"/>
                <a:gd name="T37" fmla="*/ 3763 h 3787"/>
                <a:gd name="T38" fmla="*/ 2164 w 2809"/>
                <a:gd name="T39" fmla="*/ 3677 h 3787"/>
                <a:gd name="T40" fmla="*/ 2478 w 2809"/>
                <a:gd name="T41" fmla="*/ 3563 h 3787"/>
                <a:gd name="T42" fmla="*/ 2727 w 2809"/>
                <a:gd name="T43" fmla="*/ 3435 h 3787"/>
                <a:gd name="T44" fmla="*/ 2769 w 2809"/>
                <a:gd name="T45" fmla="*/ 3396 h 3787"/>
                <a:gd name="T46" fmla="*/ 2798 w 2809"/>
                <a:gd name="T47" fmla="*/ 3327 h 3787"/>
                <a:gd name="T48" fmla="*/ 2802 w 2809"/>
                <a:gd name="T49" fmla="*/ 3044 h 3787"/>
                <a:gd name="T50" fmla="*/ 2804 w 2809"/>
                <a:gd name="T51" fmla="*/ 2065 h 3787"/>
                <a:gd name="T52" fmla="*/ 2763 w 2809"/>
                <a:gd name="T53" fmla="*/ 1516 h 3787"/>
                <a:gd name="T54" fmla="*/ 2665 w 2809"/>
                <a:gd name="T55" fmla="*/ 1012 h 3787"/>
                <a:gd name="T56" fmla="*/ 2565 w 2809"/>
                <a:gd name="T57" fmla="*/ 733 h 3787"/>
                <a:gd name="T58" fmla="*/ 2460 w 2809"/>
                <a:gd name="T59" fmla="*/ 533 h 3787"/>
                <a:gd name="T60" fmla="*/ 2327 w 2809"/>
                <a:gd name="T61" fmla="*/ 360 h 3787"/>
                <a:gd name="T62" fmla="*/ 2166 w 2809"/>
                <a:gd name="T63" fmla="*/ 217 h 3787"/>
                <a:gd name="T64" fmla="*/ 1971 w 2809"/>
                <a:gd name="T65" fmla="*/ 106 h 3787"/>
                <a:gd name="T66" fmla="*/ 1744 w 2809"/>
                <a:gd name="T67" fmla="*/ 34 h 3787"/>
                <a:gd name="T68" fmla="*/ 1478 w 2809"/>
                <a:gd name="T69" fmla="*/ 1 h 3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9" h="3787">
                  <a:moveTo>
                    <a:pt x="1404" y="0"/>
                  </a:moveTo>
                  <a:lnTo>
                    <a:pt x="1332" y="1"/>
                  </a:lnTo>
                  <a:lnTo>
                    <a:pt x="1194" y="13"/>
                  </a:lnTo>
                  <a:lnTo>
                    <a:pt x="1066" y="34"/>
                  </a:lnTo>
                  <a:lnTo>
                    <a:pt x="948" y="66"/>
                  </a:lnTo>
                  <a:lnTo>
                    <a:pt x="837" y="106"/>
                  </a:lnTo>
                  <a:lnTo>
                    <a:pt x="736" y="158"/>
                  </a:lnTo>
                  <a:lnTo>
                    <a:pt x="644" y="217"/>
                  </a:lnTo>
                  <a:lnTo>
                    <a:pt x="559" y="285"/>
                  </a:lnTo>
                  <a:lnTo>
                    <a:pt x="483" y="360"/>
                  </a:lnTo>
                  <a:lnTo>
                    <a:pt x="412" y="443"/>
                  </a:lnTo>
                  <a:lnTo>
                    <a:pt x="350" y="533"/>
                  </a:lnTo>
                  <a:lnTo>
                    <a:pt x="294" y="629"/>
                  </a:lnTo>
                  <a:lnTo>
                    <a:pt x="244" y="733"/>
                  </a:lnTo>
                  <a:lnTo>
                    <a:pt x="201" y="841"/>
                  </a:lnTo>
                  <a:lnTo>
                    <a:pt x="143" y="1012"/>
                  </a:lnTo>
                  <a:lnTo>
                    <a:pt x="87" y="1257"/>
                  </a:lnTo>
                  <a:lnTo>
                    <a:pt x="46" y="1516"/>
                  </a:lnTo>
                  <a:lnTo>
                    <a:pt x="21" y="1787"/>
                  </a:lnTo>
                  <a:lnTo>
                    <a:pt x="6" y="2065"/>
                  </a:lnTo>
                  <a:lnTo>
                    <a:pt x="0" y="2486"/>
                  </a:lnTo>
                  <a:lnTo>
                    <a:pt x="8" y="3044"/>
                  </a:lnTo>
                  <a:lnTo>
                    <a:pt x="10" y="3307"/>
                  </a:lnTo>
                  <a:lnTo>
                    <a:pt x="10" y="3327"/>
                  </a:lnTo>
                  <a:lnTo>
                    <a:pt x="21" y="3365"/>
                  </a:lnTo>
                  <a:lnTo>
                    <a:pt x="39" y="3396"/>
                  </a:lnTo>
                  <a:lnTo>
                    <a:pt x="67" y="3424"/>
                  </a:lnTo>
                  <a:lnTo>
                    <a:pt x="82" y="3435"/>
                  </a:lnTo>
                  <a:lnTo>
                    <a:pt x="157" y="3478"/>
                  </a:lnTo>
                  <a:lnTo>
                    <a:pt x="332" y="3563"/>
                  </a:lnTo>
                  <a:lnTo>
                    <a:pt x="476" y="3621"/>
                  </a:lnTo>
                  <a:lnTo>
                    <a:pt x="645" y="3677"/>
                  </a:lnTo>
                  <a:lnTo>
                    <a:pt x="837" y="3726"/>
                  </a:lnTo>
                  <a:lnTo>
                    <a:pt x="1049" y="3763"/>
                  </a:lnTo>
                  <a:lnTo>
                    <a:pt x="1280" y="3784"/>
                  </a:lnTo>
                  <a:lnTo>
                    <a:pt x="1404" y="3787"/>
                  </a:lnTo>
                  <a:lnTo>
                    <a:pt x="1528" y="3784"/>
                  </a:lnTo>
                  <a:lnTo>
                    <a:pt x="1760" y="3763"/>
                  </a:lnTo>
                  <a:lnTo>
                    <a:pt x="1973" y="3726"/>
                  </a:lnTo>
                  <a:lnTo>
                    <a:pt x="2164" y="3677"/>
                  </a:lnTo>
                  <a:lnTo>
                    <a:pt x="2333" y="3621"/>
                  </a:lnTo>
                  <a:lnTo>
                    <a:pt x="2478" y="3563"/>
                  </a:lnTo>
                  <a:lnTo>
                    <a:pt x="2651" y="3478"/>
                  </a:lnTo>
                  <a:lnTo>
                    <a:pt x="2727" y="3435"/>
                  </a:lnTo>
                  <a:lnTo>
                    <a:pt x="2743" y="3424"/>
                  </a:lnTo>
                  <a:lnTo>
                    <a:pt x="2769" y="3396"/>
                  </a:lnTo>
                  <a:lnTo>
                    <a:pt x="2789" y="3365"/>
                  </a:lnTo>
                  <a:lnTo>
                    <a:pt x="2798" y="3327"/>
                  </a:lnTo>
                  <a:lnTo>
                    <a:pt x="2799" y="3307"/>
                  </a:lnTo>
                  <a:lnTo>
                    <a:pt x="2802" y="3044"/>
                  </a:lnTo>
                  <a:lnTo>
                    <a:pt x="2809" y="2486"/>
                  </a:lnTo>
                  <a:lnTo>
                    <a:pt x="2804" y="2065"/>
                  </a:lnTo>
                  <a:lnTo>
                    <a:pt x="2789" y="1787"/>
                  </a:lnTo>
                  <a:lnTo>
                    <a:pt x="2763" y="1516"/>
                  </a:lnTo>
                  <a:lnTo>
                    <a:pt x="2723" y="1257"/>
                  </a:lnTo>
                  <a:lnTo>
                    <a:pt x="2665" y="1012"/>
                  </a:lnTo>
                  <a:lnTo>
                    <a:pt x="2609" y="841"/>
                  </a:lnTo>
                  <a:lnTo>
                    <a:pt x="2565" y="733"/>
                  </a:lnTo>
                  <a:lnTo>
                    <a:pt x="2516" y="629"/>
                  </a:lnTo>
                  <a:lnTo>
                    <a:pt x="2460" y="533"/>
                  </a:lnTo>
                  <a:lnTo>
                    <a:pt x="2396" y="443"/>
                  </a:lnTo>
                  <a:lnTo>
                    <a:pt x="2327" y="360"/>
                  </a:lnTo>
                  <a:lnTo>
                    <a:pt x="2249" y="285"/>
                  </a:lnTo>
                  <a:lnTo>
                    <a:pt x="2166" y="217"/>
                  </a:lnTo>
                  <a:lnTo>
                    <a:pt x="2072" y="158"/>
                  </a:lnTo>
                  <a:lnTo>
                    <a:pt x="1971" y="106"/>
                  </a:lnTo>
                  <a:lnTo>
                    <a:pt x="1862" y="66"/>
                  </a:lnTo>
                  <a:lnTo>
                    <a:pt x="1744" y="34"/>
                  </a:lnTo>
                  <a:lnTo>
                    <a:pt x="1616" y="13"/>
                  </a:lnTo>
                  <a:lnTo>
                    <a:pt x="1478" y="1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92" name="Freeform 179"/>
            <p:cNvSpPr>
              <a:spLocks/>
            </p:cNvSpPr>
            <p:nvPr/>
          </p:nvSpPr>
          <p:spPr bwMode="auto">
            <a:xfrm>
              <a:off x="3649663" y="2452688"/>
              <a:ext cx="952500" cy="2001838"/>
            </a:xfrm>
            <a:custGeom>
              <a:avLst/>
              <a:gdLst>
                <a:gd name="T0" fmla="*/ 1301 w 1801"/>
                <a:gd name="T1" fmla="*/ 0 h 3783"/>
                <a:gd name="T2" fmla="*/ 1234 w 1801"/>
                <a:gd name="T3" fmla="*/ 5 h 3783"/>
                <a:gd name="T4" fmla="*/ 1106 w 1801"/>
                <a:gd name="T5" fmla="*/ 23 h 3783"/>
                <a:gd name="T6" fmla="*/ 986 w 1801"/>
                <a:gd name="T7" fmla="*/ 51 h 3783"/>
                <a:gd name="T8" fmla="*/ 875 w 1801"/>
                <a:gd name="T9" fmla="*/ 88 h 3783"/>
                <a:gd name="T10" fmla="*/ 774 w 1801"/>
                <a:gd name="T11" fmla="*/ 134 h 3783"/>
                <a:gd name="T12" fmla="*/ 679 w 1801"/>
                <a:gd name="T13" fmla="*/ 189 h 3783"/>
                <a:gd name="T14" fmla="*/ 594 w 1801"/>
                <a:gd name="T15" fmla="*/ 251 h 3783"/>
                <a:gd name="T16" fmla="*/ 515 w 1801"/>
                <a:gd name="T17" fmla="*/ 321 h 3783"/>
                <a:gd name="T18" fmla="*/ 445 w 1801"/>
                <a:gd name="T19" fmla="*/ 399 h 3783"/>
                <a:gd name="T20" fmla="*/ 380 w 1801"/>
                <a:gd name="T21" fmla="*/ 484 h 3783"/>
                <a:gd name="T22" fmla="*/ 321 w 1801"/>
                <a:gd name="T23" fmla="*/ 576 h 3783"/>
                <a:gd name="T24" fmla="*/ 269 w 1801"/>
                <a:gd name="T25" fmla="*/ 673 h 3783"/>
                <a:gd name="T26" fmla="*/ 201 w 1801"/>
                <a:gd name="T27" fmla="*/ 828 h 3783"/>
                <a:gd name="T28" fmla="*/ 129 w 1801"/>
                <a:gd name="T29" fmla="*/ 1054 h 3783"/>
                <a:gd name="T30" fmla="*/ 76 w 1801"/>
                <a:gd name="T31" fmla="*/ 1296 h 3783"/>
                <a:gd name="T32" fmla="*/ 40 w 1801"/>
                <a:gd name="T33" fmla="*/ 1551 h 3783"/>
                <a:gd name="T34" fmla="*/ 17 w 1801"/>
                <a:gd name="T35" fmla="*/ 1817 h 3783"/>
                <a:gd name="T36" fmla="*/ 4 w 1801"/>
                <a:gd name="T37" fmla="*/ 2088 h 3783"/>
                <a:gd name="T38" fmla="*/ 0 w 1801"/>
                <a:gd name="T39" fmla="*/ 2779 h 3783"/>
                <a:gd name="T40" fmla="*/ 8 w 1801"/>
                <a:gd name="T41" fmla="*/ 3303 h 3783"/>
                <a:gd name="T42" fmla="*/ 8 w 1801"/>
                <a:gd name="T43" fmla="*/ 3323 h 3783"/>
                <a:gd name="T44" fmla="*/ 19 w 1801"/>
                <a:gd name="T45" fmla="*/ 3361 h 3783"/>
                <a:gd name="T46" fmla="*/ 37 w 1801"/>
                <a:gd name="T47" fmla="*/ 3392 h 3783"/>
                <a:gd name="T48" fmla="*/ 65 w 1801"/>
                <a:gd name="T49" fmla="*/ 3420 h 3783"/>
                <a:gd name="T50" fmla="*/ 80 w 1801"/>
                <a:gd name="T51" fmla="*/ 3431 h 3783"/>
                <a:gd name="T52" fmla="*/ 155 w 1801"/>
                <a:gd name="T53" fmla="*/ 3474 h 3783"/>
                <a:gd name="T54" fmla="*/ 330 w 1801"/>
                <a:gd name="T55" fmla="*/ 3559 h 3783"/>
                <a:gd name="T56" fmla="*/ 474 w 1801"/>
                <a:gd name="T57" fmla="*/ 3617 h 3783"/>
                <a:gd name="T58" fmla="*/ 643 w 1801"/>
                <a:gd name="T59" fmla="*/ 3673 h 3783"/>
                <a:gd name="T60" fmla="*/ 835 w 1801"/>
                <a:gd name="T61" fmla="*/ 3722 h 3783"/>
                <a:gd name="T62" fmla="*/ 1047 w 1801"/>
                <a:gd name="T63" fmla="*/ 3759 h 3783"/>
                <a:gd name="T64" fmla="*/ 1278 w 1801"/>
                <a:gd name="T65" fmla="*/ 3780 h 3783"/>
                <a:gd name="T66" fmla="*/ 1402 w 1801"/>
                <a:gd name="T67" fmla="*/ 3783 h 3783"/>
                <a:gd name="T68" fmla="*/ 1801 w 1801"/>
                <a:gd name="T69" fmla="*/ 992 h 3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01" h="3783">
                  <a:moveTo>
                    <a:pt x="1301" y="0"/>
                  </a:moveTo>
                  <a:lnTo>
                    <a:pt x="1234" y="5"/>
                  </a:lnTo>
                  <a:lnTo>
                    <a:pt x="1106" y="23"/>
                  </a:lnTo>
                  <a:lnTo>
                    <a:pt x="986" y="51"/>
                  </a:lnTo>
                  <a:lnTo>
                    <a:pt x="875" y="88"/>
                  </a:lnTo>
                  <a:lnTo>
                    <a:pt x="774" y="134"/>
                  </a:lnTo>
                  <a:lnTo>
                    <a:pt x="679" y="189"/>
                  </a:lnTo>
                  <a:lnTo>
                    <a:pt x="594" y="251"/>
                  </a:lnTo>
                  <a:lnTo>
                    <a:pt x="515" y="321"/>
                  </a:lnTo>
                  <a:lnTo>
                    <a:pt x="445" y="399"/>
                  </a:lnTo>
                  <a:lnTo>
                    <a:pt x="380" y="484"/>
                  </a:lnTo>
                  <a:lnTo>
                    <a:pt x="321" y="576"/>
                  </a:lnTo>
                  <a:lnTo>
                    <a:pt x="269" y="673"/>
                  </a:lnTo>
                  <a:lnTo>
                    <a:pt x="201" y="828"/>
                  </a:lnTo>
                  <a:lnTo>
                    <a:pt x="129" y="1054"/>
                  </a:lnTo>
                  <a:lnTo>
                    <a:pt x="76" y="1296"/>
                  </a:lnTo>
                  <a:lnTo>
                    <a:pt x="40" y="1551"/>
                  </a:lnTo>
                  <a:lnTo>
                    <a:pt x="17" y="1817"/>
                  </a:lnTo>
                  <a:lnTo>
                    <a:pt x="4" y="2088"/>
                  </a:lnTo>
                  <a:lnTo>
                    <a:pt x="0" y="2779"/>
                  </a:lnTo>
                  <a:lnTo>
                    <a:pt x="8" y="3303"/>
                  </a:lnTo>
                  <a:lnTo>
                    <a:pt x="8" y="3323"/>
                  </a:lnTo>
                  <a:lnTo>
                    <a:pt x="19" y="3361"/>
                  </a:lnTo>
                  <a:lnTo>
                    <a:pt x="37" y="3392"/>
                  </a:lnTo>
                  <a:lnTo>
                    <a:pt x="65" y="3420"/>
                  </a:lnTo>
                  <a:lnTo>
                    <a:pt x="80" y="3431"/>
                  </a:lnTo>
                  <a:lnTo>
                    <a:pt x="155" y="3474"/>
                  </a:lnTo>
                  <a:lnTo>
                    <a:pt x="330" y="3559"/>
                  </a:lnTo>
                  <a:lnTo>
                    <a:pt x="474" y="3617"/>
                  </a:lnTo>
                  <a:lnTo>
                    <a:pt x="643" y="3673"/>
                  </a:lnTo>
                  <a:lnTo>
                    <a:pt x="835" y="3722"/>
                  </a:lnTo>
                  <a:lnTo>
                    <a:pt x="1047" y="3759"/>
                  </a:lnTo>
                  <a:lnTo>
                    <a:pt x="1278" y="3780"/>
                  </a:lnTo>
                  <a:lnTo>
                    <a:pt x="1402" y="3783"/>
                  </a:lnTo>
                  <a:lnTo>
                    <a:pt x="1801" y="99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93" name="Freeform 180"/>
            <p:cNvSpPr>
              <a:spLocks/>
            </p:cNvSpPr>
            <p:nvPr/>
          </p:nvSpPr>
          <p:spPr bwMode="auto">
            <a:xfrm>
              <a:off x="3884613" y="2449513"/>
              <a:ext cx="1250950" cy="2005013"/>
            </a:xfrm>
            <a:custGeom>
              <a:avLst/>
              <a:gdLst>
                <a:gd name="T0" fmla="*/ 959 w 2364"/>
                <a:gd name="T1" fmla="*/ 0 h 3787"/>
                <a:gd name="T2" fmla="*/ 877 w 2364"/>
                <a:gd name="T3" fmla="*/ 3 h 3787"/>
                <a:gd name="T4" fmla="*/ 727 w 2364"/>
                <a:gd name="T5" fmla="*/ 26 h 3787"/>
                <a:gd name="T6" fmla="*/ 596 w 2364"/>
                <a:gd name="T7" fmla="*/ 70 h 3787"/>
                <a:gd name="T8" fmla="*/ 483 w 2364"/>
                <a:gd name="T9" fmla="*/ 132 h 3787"/>
                <a:gd name="T10" fmla="*/ 383 w 2364"/>
                <a:gd name="T11" fmla="*/ 209 h 3787"/>
                <a:gd name="T12" fmla="*/ 298 w 2364"/>
                <a:gd name="T13" fmla="*/ 296 h 3787"/>
                <a:gd name="T14" fmla="*/ 228 w 2364"/>
                <a:gd name="T15" fmla="*/ 391 h 3787"/>
                <a:gd name="T16" fmla="*/ 169 w 2364"/>
                <a:gd name="T17" fmla="*/ 491 h 3787"/>
                <a:gd name="T18" fmla="*/ 121 w 2364"/>
                <a:gd name="T19" fmla="*/ 593 h 3787"/>
                <a:gd name="T20" fmla="*/ 82 w 2364"/>
                <a:gd name="T21" fmla="*/ 692 h 3787"/>
                <a:gd name="T22" fmla="*/ 42 w 2364"/>
                <a:gd name="T23" fmla="*/ 834 h 3787"/>
                <a:gd name="T24" fmla="*/ 3 w 2364"/>
                <a:gd name="T25" fmla="*/ 1049 h 3787"/>
                <a:gd name="T26" fmla="*/ 0 w 2364"/>
                <a:gd name="T27" fmla="*/ 1084 h 3787"/>
                <a:gd name="T28" fmla="*/ 97 w 2364"/>
                <a:gd name="T29" fmla="*/ 1070 h 3787"/>
                <a:gd name="T30" fmla="*/ 274 w 2364"/>
                <a:gd name="T31" fmla="*/ 1061 h 3787"/>
                <a:gd name="T32" fmla="*/ 520 w 2364"/>
                <a:gd name="T33" fmla="*/ 1075 h 3787"/>
                <a:gd name="T34" fmla="*/ 756 w 2364"/>
                <a:gd name="T35" fmla="*/ 1096 h 3787"/>
                <a:gd name="T36" fmla="*/ 916 w 2364"/>
                <a:gd name="T37" fmla="*/ 1097 h 3787"/>
                <a:gd name="T38" fmla="*/ 1083 w 2364"/>
                <a:gd name="T39" fmla="*/ 1080 h 3787"/>
                <a:gd name="T40" fmla="*/ 1215 w 2364"/>
                <a:gd name="T41" fmla="*/ 1048 h 3787"/>
                <a:gd name="T42" fmla="*/ 1309 w 2364"/>
                <a:gd name="T43" fmla="*/ 1016 h 3787"/>
                <a:gd name="T44" fmla="*/ 1358 w 2364"/>
                <a:gd name="T45" fmla="*/ 996 h 3787"/>
                <a:gd name="T46" fmla="*/ 959 w 2364"/>
                <a:gd name="T47" fmla="*/ 3787 h 3787"/>
                <a:gd name="T48" fmla="*/ 1083 w 2364"/>
                <a:gd name="T49" fmla="*/ 3784 h 3787"/>
                <a:gd name="T50" fmla="*/ 1315 w 2364"/>
                <a:gd name="T51" fmla="*/ 3763 h 3787"/>
                <a:gd name="T52" fmla="*/ 1528 w 2364"/>
                <a:gd name="T53" fmla="*/ 3726 h 3787"/>
                <a:gd name="T54" fmla="*/ 1719 w 2364"/>
                <a:gd name="T55" fmla="*/ 3677 h 3787"/>
                <a:gd name="T56" fmla="*/ 1888 w 2364"/>
                <a:gd name="T57" fmla="*/ 3621 h 3787"/>
                <a:gd name="T58" fmla="*/ 2033 w 2364"/>
                <a:gd name="T59" fmla="*/ 3563 h 3787"/>
                <a:gd name="T60" fmla="*/ 2206 w 2364"/>
                <a:gd name="T61" fmla="*/ 3478 h 3787"/>
                <a:gd name="T62" fmla="*/ 2282 w 2364"/>
                <a:gd name="T63" fmla="*/ 3435 h 3787"/>
                <a:gd name="T64" fmla="*/ 2298 w 2364"/>
                <a:gd name="T65" fmla="*/ 3424 h 3787"/>
                <a:gd name="T66" fmla="*/ 2324 w 2364"/>
                <a:gd name="T67" fmla="*/ 3396 h 3787"/>
                <a:gd name="T68" fmla="*/ 2344 w 2364"/>
                <a:gd name="T69" fmla="*/ 3365 h 3787"/>
                <a:gd name="T70" fmla="*/ 2353 w 2364"/>
                <a:gd name="T71" fmla="*/ 3327 h 3787"/>
                <a:gd name="T72" fmla="*/ 2354 w 2364"/>
                <a:gd name="T73" fmla="*/ 3307 h 3787"/>
                <a:gd name="T74" fmla="*/ 2357 w 2364"/>
                <a:gd name="T75" fmla="*/ 3044 h 3787"/>
                <a:gd name="T76" fmla="*/ 2364 w 2364"/>
                <a:gd name="T77" fmla="*/ 2486 h 3787"/>
                <a:gd name="T78" fmla="*/ 2359 w 2364"/>
                <a:gd name="T79" fmla="*/ 2065 h 3787"/>
                <a:gd name="T80" fmla="*/ 2344 w 2364"/>
                <a:gd name="T81" fmla="*/ 1787 h 3787"/>
                <a:gd name="T82" fmla="*/ 2318 w 2364"/>
                <a:gd name="T83" fmla="*/ 1516 h 3787"/>
                <a:gd name="T84" fmla="*/ 2278 w 2364"/>
                <a:gd name="T85" fmla="*/ 1257 h 3787"/>
                <a:gd name="T86" fmla="*/ 2220 w 2364"/>
                <a:gd name="T87" fmla="*/ 1012 h 3787"/>
                <a:gd name="T88" fmla="*/ 2164 w 2364"/>
                <a:gd name="T89" fmla="*/ 841 h 3787"/>
                <a:gd name="T90" fmla="*/ 2120 w 2364"/>
                <a:gd name="T91" fmla="*/ 733 h 3787"/>
                <a:gd name="T92" fmla="*/ 2071 w 2364"/>
                <a:gd name="T93" fmla="*/ 629 h 3787"/>
                <a:gd name="T94" fmla="*/ 2015 w 2364"/>
                <a:gd name="T95" fmla="*/ 533 h 3787"/>
                <a:gd name="T96" fmla="*/ 1951 w 2364"/>
                <a:gd name="T97" fmla="*/ 443 h 3787"/>
                <a:gd name="T98" fmla="*/ 1882 w 2364"/>
                <a:gd name="T99" fmla="*/ 360 h 3787"/>
                <a:gd name="T100" fmla="*/ 1804 w 2364"/>
                <a:gd name="T101" fmla="*/ 285 h 3787"/>
                <a:gd name="T102" fmla="*/ 1721 w 2364"/>
                <a:gd name="T103" fmla="*/ 217 h 3787"/>
                <a:gd name="T104" fmla="*/ 1627 w 2364"/>
                <a:gd name="T105" fmla="*/ 158 h 3787"/>
                <a:gd name="T106" fmla="*/ 1526 w 2364"/>
                <a:gd name="T107" fmla="*/ 106 h 3787"/>
                <a:gd name="T108" fmla="*/ 1417 w 2364"/>
                <a:gd name="T109" fmla="*/ 66 h 3787"/>
                <a:gd name="T110" fmla="*/ 1299 w 2364"/>
                <a:gd name="T111" fmla="*/ 34 h 3787"/>
                <a:gd name="T112" fmla="*/ 1171 w 2364"/>
                <a:gd name="T113" fmla="*/ 13 h 3787"/>
                <a:gd name="T114" fmla="*/ 1033 w 2364"/>
                <a:gd name="T115" fmla="*/ 1 h 3787"/>
                <a:gd name="T116" fmla="*/ 959 w 2364"/>
                <a:gd name="T117" fmla="*/ 0 h 3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64" h="3787">
                  <a:moveTo>
                    <a:pt x="959" y="0"/>
                  </a:moveTo>
                  <a:lnTo>
                    <a:pt x="877" y="3"/>
                  </a:lnTo>
                  <a:lnTo>
                    <a:pt x="727" y="26"/>
                  </a:lnTo>
                  <a:lnTo>
                    <a:pt x="596" y="70"/>
                  </a:lnTo>
                  <a:lnTo>
                    <a:pt x="483" y="132"/>
                  </a:lnTo>
                  <a:lnTo>
                    <a:pt x="383" y="209"/>
                  </a:lnTo>
                  <a:lnTo>
                    <a:pt x="298" y="296"/>
                  </a:lnTo>
                  <a:lnTo>
                    <a:pt x="228" y="391"/>
                  </a:lnTo>
                  <a:lnTo>
                    <a:pt x="169" y="491"/>
                  </a:lnTo>
                  <a:lnTo>
                    <a:pt x="121" y="593"/>
                  </a:lnTo>
                  <a:lnTo>
                    <a:pt x="82" y="692"/>
                  </a:lnTo>
                  <a:lnTo>
                    <a:pt x="42" y="834"/>
                  </a:lnTo>
                  <a:lnTo>
                    <a:pt x="3" y="1049"/>
                  </a:lnTo>
                  <a:lnTo>
                    <a:pt x="0" y="1084"/>
                  </a:lnTo>
                  <a:lnTo>
                    <a:pt x="97" y="1070"/>
                  </a:lnTo>
                  <a:lnTo>
                    <a:pt x="274" y="1061"/>
                  </a:lnTo>
                  <a:lnTo>
                    <a:pt x="520" y="1075"/>
                  </a:lnTo>
                  <a:lnTo>
                    <a:pt x="756" y="1096"/>
                  </a:lnTo>
                  <a:lnTo>
                    <a:pt x="916" y="1097"/>
                  </a:lnTo>
                  <a:lnTo>
                    <a:pt x="1083" y="1080"/>
                  </a:lnTo>
                  <a:lnTo>
                    <a:pt x="1215" y="1048"/>
                  </a:lnTo>
                  <a:lnTo>
                    <a:pt x="1309" y="1016"/>
                  </a:lnTo>
                  <a:lnTo>
                    <a:pt x="1358" y="996"/>
                  </a:lnTo>
                  <a:lnTo>
                    <a:pt x="959" y="3787"/>
                  </a:lnTo>
                  <a:lnTo>
                    <a:pt x="1083" y="3784"/>
                  </a:lnTo>
                  <a:lnTo>
                    <a:pt x="1315" y="3763"/>
                  </a:lnTo>
                  <a:lnTo>
                    <a:pt x="1528" y="3726"/>
                  </a:lnTo>
                  <a:lnTo>
                    <a:pt x="1719" y="3677"/>
                  </a:lnTo>
                  <a:lnTo>
                    <a:pt x="1888" y="3621"/>
                  </a:lnTo>
                  <a:lnTo>
                    <a:pt x="2033" y="3563"/>
                  </a:lnTo>
                  <a:lnTo>
                    <a:pt x="2206" y="3478"/>
                  </a:lnTo>
                  <a:lnTo>
                    <a:pt x="2282" y="3435"/>
                  </a:lnTo>
                  <a:lnTo>
                    <a:pt x="2298" y="3424"/>
                  </a:lnTo>
                  <a:lnTo>
                    <a:pt x="2324" y="3396"/>
                  </a:lnTo>
                  <a:lnTo>
                    <a:pt x="2344" y="3365"/>
                  </a:lnTo>
                  <a:lnTo>
                    <a:pt x="2353" y="3327"/>
                  </a:lnTo>
                  <a:lnTo>
                    <a:pt x="2354" y="3307"/>
                  </a:lnTo>
                  <a:lnTo>
                    <a:pt x="2357" y="3044"/>
                  </a:lnTo>
                  <a:lnTo>
                    <a:pt x="2364" y="2486"/>
                  </a:lnTo>
                  <a:lnTo>
                    <a:pt x="2359" y="2065"/>
                  </a:lnTo>
                  <a:lnTo>
                    <a:pt x="2344" y="1787"/>
                  </a:lnTo>
                  <a:lnTo>
                    <a:pt x="2318" y="1516"/>
                  </a:lnTo>
                  <a:lnTo>
                    <a:pt x="2278" y="1257"/>
                  </a:lnTo>
                  <a:lnTo>
                    <a:pt x="2220" y="1012"/>
                  </a:lnTo>
                  <a:lnTo>
                    <a:pt x="2164" y="841"/>
                  </a:lnTo>
                  <a:lnTo>
                    <a:pt x="2120" y="733"/>
                  </a:lnTo>
                  <a:lnTo>
                    <a:pt x="2071" y="629"/>
                  </a:lnTo>
                  <a:lnTo>
                    <a:pt x="2015" y="533"/>
                  </a:lnTo>
                  <a:lnTo>
                    <a:pt x="1951" y="443"/>
                  </a:lnTo>
                  <a:lnTo>
                    <a:pt x="1882" y="360"/>
                  </a:lnTo>
                  <a:lnTo>
                    <a:pt x="1804" y="285"/>
                  </a:lnTo>
                  <a:lnTo>
                    <a:pt x="1721" y="217"/>
                  </a:lnTo>
                  <a:lnTo>
                    <a:pt x="1627" y="158"/>
                  </a:lnTo>
                  <a:lnTo>
                    <a:pt x="1526" y="106"/>
                  </a:lnTo>
                  <a:lnTo>
                    <a:pt x="1417" y="66"/>
                  </a:lnTo>
                  <a:lnTo>
                    <a:pt x="1299" y="34"/>
                  </a:lnTo>
                  <a:lnTo>
                    <a:pt x="1171" y="13"/>
                  </a:lnTo>
                  <a:lnTo>
                    <a:pt x="1033" y="1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94" name="Freeform 181"/>
            <p:cNvSpPr>
              <a:spLocks/>
            </p:cNvSpPr>
            <p:nvPr/>
          </p:nvSpPr>
          <p:spPr bwMode="auto">
            <a:xfrm>
              <a:off x="4681538" y="2508250"/>
              <a:ext cx="450850" cy="1906588"/>
            </a:xfrm>
            <a:custGeom>
              <a:avLst/>
              <a:gdLst>
                <a:gd name="T0" fmla="*/ 848 w 854"/>
                <a:gd name="T1" fmla="*/ 3198 h 3604"/>
                <a:gd name="T2" fmla="*/ 854 w 854"/>
                <a:gd name="T3" fmla="*/ 2739 h 3604"/>
                <a:gd name="T4" fmla="*/ 854 w 854"/>
                <a:gd name="T5" fmla="*/ 2012 h 3604"/>
                <a:gd name="T6" fmla="*/ 835 w 854"/>
                <a:gd name="T7" fmla="*/ 1655 h 3604"/>
                <a:gd name="T8" fmla="*/ 814 w 854"/>
                <a:gd name="T9" fmla="*/ 1423 h 3604"/>
                <a:gd name="T10" fmla="*/ 781 w 854"/>
                <a:gd name="T11" fmla="*/ 1198 h 3604"/>
                <a:gd name="T12" fmla="*/ 736 w 854"/>
                <a:gd name="T13" fmla="*/ 985 h 3604"/>
                <a:gd name="T14" fmla="*/ 676 w 854"/>
                <a:gd name="T15" fmla="*/ 784 h 3604"/>
                <a:gd name="T16" fmla="*/ 601 w 854"/>
                <a:gd name="T17" fmla="*/ 596 h 3604"/>
                <a:gd name="T18" fmla="*/ 509 w 854"/>
                <a:gd name="T19" fmla="*/ 426 h 3604"/>
                <a:gd name="T20" fmla="*/ 426 w 854"/>
                <a:gd name="T21" fmla="*/ 313 h 3604"/>
                <a:gd name="T22" fmla="*/ 365 w 854"/>
                <a:gd name="T23" fmla="*/ 242 h 3604"/>
                <a:gd name="T24" fmla="*/ 298 w 854"/>
                <a:gd name="T25" fmla="*/ 177 h 3604"/>
                <a:gd name="T26" fmla="*/ 226 w 854"/>
                <a:gd name="T27" fmla="*/ 118 h 3604"/>
                <a:gd name="T28" fmla="*/ 149 w 854"/>
                <a:gd name="T29" fmla="*/ 67 h 3604"/>
                <a:gd name="T30" fmla="*/ 64 w 854"/>
                <a:gd name="T31" fmla="*/ 20 h 3604"/>
                <a:gd name="T32" fmla="*/ 19 w 854"/>
                <a:gd name="T33" fmla="*/ 0 h 3604"/>
                <a:gd name="T34" fmla="*/ 13 w 854"/>
                <a:gd name="T35" fmla="*/ 38 h 3604"/>
                <a:gd name="T36" fmla="*/ 0 w 854"/>
                <a:gd name="T37" fmla="*/ 150 h 3604"/>
                <a:gd name="T38" fmla="*/ 2 w 854"/>
                <a:gd name="T39" fmla="*/ 288 h 3604"/>
                <a:gd name="T40" fmla="*/ 18 w 854"/>
                <a:gd name="T41" fmla="*/ 393 h 3604"/>
                <a:gd name="T42" fmla="*/ 38 w 854"/>
                <a:gd name="T43" fmla="*/ 458 h 3604"/>
                <a:gd name="T44" fmla="*/ 51 w 854"/>
                <a:gd name="T45" fmla="*/ 490 h 3604"/>
                <a:gd name="T46" fmla="*/ 88 w 854"/>
                <a:gd name="T47" fmla="*/ 560 h 3604"/>
                <a:gd name="T48" fmla="*/ 163 w 854"/>
                <a:gd name="T49" fmla="*/ 677 h 3604"/>
                <a:gd name="T50" fmla="*/ 238 w 854"/>
                <a:gd name="T51" fmla="*/ 768 h 3604"/>
                <a:gd name="T52" fmla="*/ 313 w 854"/>
                <a:gd name="T53" fmla="*/ 843 h 3604"/>
                <a:gd name="T54" fmla="*/ 425 w 854"/>
                <a:gd name="T55" fmla="*/ 939 h 3604"/>
                <a:gd name="T56" fmla="*/ 537 w 854"/>
                <a:gd name="T57" fmla="*/ 1044 h 3604"/>
                <a:gd name="T58" fmla="*/ 612 w 854"/>
                <a:gd name="T59" fmla="*/ 1133 h 3604"/>
                <a:gd name="T60" fmla="*/ 650 w 854"/>
                <a:gd name="T61" fmla="*/ 1187 h 3604"/>
                <a:gd name="T62" fmla="*/ 667 w 854"/>
                <a:gd name="T63" fmla="*/ 1289 h 3604"/>
                <a:gd name="T64" fmla="*/ 686 w 854"/>
                <a:gd name="T65" fmla="*/ 1496 h 3604"/>
                <a:gd name="T66" fmla="*/ 690 w 854"/>
                <a:gd name="T67" fmla="*/ 1701 h 3604"/>
                <a:gd name="T68" fmla="*/ 681 w 854"/>
                <a:gd name="T69" fmla="*/ 1904 h 3604"/>
                <a:gd name="T70" fmla="*/ 658 w 854"/>
                <a:gd name="T71" fmla="*/ 2104 h 3604"/>
                <a:gd name="T72" fmla="*/ 627 w 854"/>
                <a:gd name="T73" fmla="*/ 2297 h 3604"/>
                <a:gd name="T74" fmla="*/ 585 w 854"/>
                <a:gd name="T75" fmla="*/ 2484 h 3604"/>
                <a:gd name="T76" fmla="*/ 536 w 854"/>
                <a:gd name="T77" fmla="*/ 2662 h 3604"/>
                <a:gd name="T78" fmla="*/ 454 w 854"/>
                <a:gd name="T79" fmla="*/ 2912 h 3604"/>
                <a:gd name="T80" fmla="*/ 334 w 854"/>
                <a:gd name="T81" fmla="*/ 3197 h 3604"/>
                <a:gd name="T82" fmla="*/ 216 w 854"/>
                <a:gd name="T83" fmla="*/ 3420 h 3604"/>
                <a:gd name="T84" fmla="*/ 139 w 854"/>
                <a:gd name="T85" fmla="*/ 3535 h 3604"/>
                <a:gd name="T86" fmla="*/ 94 w 854"/>
                <a:gd name="T87" fmla="*/ 3587 h 3604"/>
                <a:gd name="T88" fmla="*/ 75 w 854"/>
                <a:gd name="T89" fmla="*/ 3604 h 3604"/>
                <a:gd name="T90" fmla="*/ 75 w 854"/>
                <a:gd name="T91" fmla="*/ 3604 h 3604"/>
                <a:gd name="T92" fmla="*/ 200 w 854"/>
                <a:gd name="T93" fmla="*/ 3572 h 3604"/>
                <a:gd name="T94" fmla="*/ 419 w 854"/>
                <a:gd name="T95" fmla="*/ 3499 h 3604"/>
                <a:gd name="T96" fmla="*/ 596 w 854"/>
                <a:gd name="T97" fmla="*/ 3423 h 3604"/>
                <a:gd name="T98" fmla="*/ 729 w 854"/>
                <a:gd name="T99" fmla="*/ 3354 h 3604"/>
                <a:gd name="T100" fmla="*/ 776 w 854"/>
                <a:gd name="T101" fmla="*/ 3326 h 3604"/>
                <a:gd name="T102" fmla="*/ 792 w 854"/>
                <a:gd name="T103" fmla="*/ 3315 h 3604"/>
                <a:gd name="T104" fmla="*/ 818 w 854"/>
                <a:gd name="T105" fmla="*/ 3287 h 3604"/>
                <a:gd name="T106" fmla="*/ 838 w 854"/>
                <a:gd name="T107" fmla="*/ 3256 h 3604"/>
                <a:gd name="T108" fmla="*/ 847 w 854"/>
                <a:gd name="T109" fmla="*/ 3218 h 3604"/>
                <a:gd name="T110" fmla="*/ 848 w 854"/>
                <a:gd name="T111" fmla="*/ 3198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4" h="3604">
                  <a:moveTo>
                    <a:pt x="848" y="3198"/>
                  </a:moveTo>
                  <a:lnTo>
                    <a:pt x="854" y="2739"/>
                  </a:lnTo>
                  <a:lnTo>
                    <a:pt x="854" y="2012"/>
                  </a:lnTo>
                  <a:lnTo>
                    <a:pt x="835" y="1655"/>
                  </a:lnTo>
                  <a:lnTo>
                    <a:pt x="814" y="1423"/>
                  </a:lnTo>
                  <a:lnTo>
                    <a:pt x="781" y="1198"/>
                  </a:lnTo>
                  <a:lnTo>
                    <a:pt x="736" y="985"/>
                  </a:lnTo>
                  <a:lnTo>
                    <a:pt x="676" y="784"/>
                  </a:lnTo>
                  <a:lnTo>
                    <a:pt x="601" y="596"/>
                  </a:lnTo>
                  <a:lnTo>
                    <a:pt x="509" y="426"/>
                  </a:lnTo>
                  <a:lnTo>
                    <a:pt x="426" y="313"/>
                  </a:lnTo>
                  <a:lnTo>
                    <a:pt x="365" y="242"/>
                  </a:lnTo>
                  <a:lnTo>
                    <a:pt x="298" y="177"/>
                  </a:lnTo>
                  <a:lnTo>
                    <a:pt x="226" y="118"/>
                  </a:lnTo>
                  <a:lnTo>
                    <a:pt x="149" y="67"/>
                  </a:lnTo>
                  <a:lnTo>
                    <a:pt x="64" y="20"/>
                  </a:lnTo>
                  <a:lnTo>
                    <a:pt x="19" y="0"/>
                  </a:lnTo>
                  <a:lnTo>
                    <a:pt x="13" y="38"/>
                  </a:lnTo>
                  <a:lnTo>
                    <a:pt x="0" y="150"/>
                  </a:lnTo>
                  <a:lnTo>
                    <a:pt x="2" y="288"/>
                  </a:lnTo>
                  <a:lnTo>
                    <a:pt x="18" y="393"/>
                  </a:lnTo>
                  <a:lnTo>
                    <a:pt x="38" y="458"/>
                  </a:lnTo>
                  <a:lnTo>
                    <a:pt x="51" y="490"/>
                  </a:lnTo>
                  <a:lnTo>
                    <a:pt x="88" y="560"/>
                  </a:lnTo>
                  <a:lnTo>
                    <a:pt x="163" y="677"/>
                  </a:lnTo>
                  <a:lnTo>
                    <a:pt x="238" y="768"/>
                  </a:lnTo>
                  <a:lnTo>
                    <a:pt x="313" y="843"/>
                  </a:lnTo>
                  <a:lnTo>
                    <a:pt x="425" y="939"/>
                  </a:lnTo>
                  <a:lnTo>
                    <a:pt x="537" y="1044"/>
                  </a:lnTo>
                  <a:lnTo>
                    <a:pt x="612" y="1133"/>
                  </a:lnTo>
                  <a:lnTo>
                    <a:pt x="650" y="1187"/>
                  </a:lnTo>
                  <a:lnTo>
                    <a:pt x="667" y="1289"/>
                  </a:lnTo>
                  <a:lnTo>
                    <a:pt x="686" y="1496"/>
                  </a:lnTo>
                  <a:lnTo>
                    <a:pt x="690" y="1701"/>
                  </a:lnTo>
                  <a:lnTo>
                    <a:pt x="681" y="1904"/>
                  </a:lnTo>
                  <a:lnTo>
                    <a:pt x="658" y="2104"/>
                  </a:lnTo>
                  <a:lnTo>
                    <a:pt x="627" y="2297"/>
                  </a:lnTo>
                  <a:lnTo>
                    <a:pt x="585" y="2484"/>
                  </a:lnTo>
                  <a:lnTo>
                    <a:pt x="536" y="2662"/>
                  </a:lnTo>
                  <a:lnTo>
                    <a:pt x="454" y="2912"/>
                  </a:lnTo>
                  <a:lnTo>
                    <a:pt x="334" y="3197"/>
                  </a:lnTo>
                  <a:lnTo>
                    <a:pt x="216" y="3420"/>
                  </a:lnTo>
                  <a:lnTo>
                    <a:pt x="139" y="3535"/>
                  </a:lnTo>
                  <a:lnTo>
                    <a:pt x="94" y="3587"/>
                  </a:lnTo>
                  <a:lnTo>
                    <a:pt x="75" y="3604"/>
                  </a:lnTo>
                  <a:lnTo>
                    <a:pt x="75" y="3604"/>
                  </a:lnTo>
                  <a:lnTo>
                    <a:pt x="200" y="3572"/>
                  </a:lnTo>
                  <a:lnTo>
                    <a:pt x="419" y="3499"/>
                  </a:lnTo>
                  <a:lnTo>
                    <a:pt x="596" y="3423"/>
                  </a:lnTo>
                  <a:lnTo>
                    <a:pt x="729" y="3354"/>
                  </a:lnTo>
                  <a:lnTo>
                    <a:pt x="776" y="3326"/>
                  </a:lnTo>
                  <a:lnTo>
                    <a:pt x="792" y="3315"/>
                  </a:lnTo>
                  <a:lnTo>
                    <a:pt x="818" y="3287"/>
                  </a:lnTo>
                  <a:lnTo>
                    <a:pt x="838" y="3256"/>
                  </a:lnTo>
                  <a:lnTo>
                    <a:pt x="847" y="3218"/>
                  </a:lnTo>
                  <a:lnTo>
                    <a:pt x="848" y="3198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95" name="Freeform 182"/>
            <p:cNvSpPr>
              <a:spLocks/>
            </p:cNvSpPr>
            <p:nvPr/>
          </p:nvSpPr>
          <p:spPr bwMode="auto">
            <a:xfrm>
              <a:off x="3495675" y="3940175"/>
              <a:ext cx="1792288" cy="882650"/>
            </a:xfrm>
            <a:custGeom>
              <a:avLst/>
              <a:gdLst>
                <a:gd name="T0" fmla="*/ 3204 w 3388"/>
                <a:gd name="T1" fmla="*/ 794 h 1668"/>
                <a:gd name="T2" fmla="*/ 2314 w 3388"/>
                <a:gd name="T3" fmla="*/ 424 h 1668"/>
                <a:gd name="T4" fmla="*/ 2288 w 3388"/>
                <a:gd name="T5" fmla="*/ 411 h 1668"/>
                <a:gd name="T6" fmla="*/ 2242 w 3388"/>
                <a:gd name="T7" fmla="*/ 374 h 1668"/>
                <a:gd name="T8" fmla="*/ 2210 w 3388"/>
                <a:gd name="T9" fmla="*/ 326 h 1668"/>
                <a:gd name="T10" fmla="*/ 2193 w 3388"/>
                <a:gd name="T11" fmla="*/ 270 h 1668"/>
                <a:gd name="T12" fmla="*/ 2191 w 3388"/>
                <a:gd name="T13" fmla="*/ 240 h 1668"/>
                <a:gd name="T14" fmla="*/ 2191 w 3388"/>
                <a:gd name="T15" fmla="*/ 0 h 1668"/>
                <a:gd name="T16" fmla="*/ 1195 w 3388"/>
                <a:gd name="T17" fmla="*/ 0 h 1668"/>
                <a:gd name="T18" fmla="*/ 1195 w 3388"/>
                <a:gd name="T19" fmla="*/ 240 h 1668"/>
                <a:gd name="T20" fmla="*/ 1194 w 3388"/>
                <a:gd name="T21" fmla="*/ 270 h 1668"/>
                <a:gd name="T22" fmla="*/ 1176 w 3388"/>
                <a:gd name="T23" fmla="*/ 326 h 1668"/>
                <a:gd name="T24" fmla="*/ 1145 w 3388"/>
                <a:gd name="T25" fmla="*/ 374 h 1668"/>
                <a:gd name="T26" fmla="*/ 1100 w 3388"/>
                <a:gd name="T27" fmla="*/ 411 h 1668"/>
                <a:gd name="T28" fmla="*/ 1073 w 3388"/>
                <a:gd name="T29" fmla="*/ 424 h 1668"/>
                <a:gd name="T30" fmla="*/ 184 w 3388"/>
                <a:gd name="T31" fmla="*/ 794 h 1668"/>
                <a:gd name="T32" fmla="*/ 144 w 3388"/>
                <a:gd name="T33" fmla="*/ 815 h 1668"/>
                <a:gd name="T34" fmla="*/ 76 w 3388"/>
                <a:gd name="T35" fmla="*/ 871 h 1668"/>
                <a:gd name="T36" fmla="*/ 27 w 3388"/>
                <a:gd name="T37" fmla="*/ 943 h 1668"/>
                <a:gd name="T38" fmla="*/ 3 w 3388"/>
                <a:gd name="T39" fmla="*/ 1026 h 1668"/>
                <a:gd name="T40" fmla="*/ 0 w 3388"/>
                <a:gd name="T41" fmla="*/ 1071 h 1668"/>
                <a:gd name="T42" fmla="*/ 0 w 3388"/>
                <a:gd name="T43" fmla="*/ 1470 h 1668"/>
                <a:gd name="T44" fmla="*/ 0 w 3388"/>
                <a:gd name="T45" fmla="*/ 1490 h 1668"/>
                <a:gd name="T46" fmla="*/ 9 w 3388"/>
                <a:gd name="T47" fmla="*/ 1529 h 1668"/>
                <a:gd name="T48" fmla="*/ 24 w 3388"/>
                <a:gd name="T49" fmla="*/ 1565 h 1668"/>
                <a:gd name="T50" fmla="*/ 45 w 3388"/>
                <a:gd name="T51" fmla="*/ 1596 h 1668"/>
                <a:gd name="T52" fmla="*/ 72 w 3388"/>
                <a:gd name="T53" fmla="*/ 1624 h 1668"/>
                <a:gd name="T54" fmla="*/ 104 w 3388"/>
                <a:gd name="T55" fmla="*/ 1645 h 1668"/>
                <a:gd name="T56" fmla="*/ 140 w 3388"/>
                <a:gd name="T57" fmla="*/ 1660 h 1668"/>
                <a:gd name="T58" fmla="*/ 179 w 3388"/>
                <a:gd name="T59" fmla="*/ 1668 h 1668"/>
                <a:gd name="T60" fmla="*/ 199 w 3388"/>
                <a:gd name="T61" fmla="*/ 1668 h 1668"/>
                <a:gd name="T62" fmla="*/ 3188 w 3388"/>
                <a:gd name="T63" fmla="*/ 1668 h 1668"/>
                <a:gd name="T64" fmla="*/ 3208 w 3388"/>
                <a:gd name="T65" fmla="*/ 1668 h 1668"/>
                <a:gd name="T66" fmla="*/ 3247 w 3388"/>
                <a:gd name="T67" fmla="*/ 1660 h 1668"/>
                <a:gd name="T68" fmla="*/ 3283 w 3388"/>
                <a:gd name="T69" fmla="*/ 1645 h 1668"/>
                <a:gd name="T70" fmla="*/ 3314 w 3388"/>
                <a:gd name="T71" fmla="*/ 1624 h 1668"/>
                <a:gd name="T72" fmla="*/ 3342 w 3388"/>
                <a:gd name="T73" fmla="*/ 1596 h 1668"/>
                <a:gd name="T74" fmla="*/ 3363 w 3388"/>
                <a:gd name="T75" fmla="*/ 1565 h 1668"/>
                <a:gd name="T76" fmla="*/ 3379 w 3388"/>
                <a:gd name="T77" fmla="*/ 1529 h 1668"/>
                <a:gd name="T78" fmla="*/ 3386 w 3388"/>
                <a:gd name="T79" fmla="*/ 1490 h 1668"/>
                <a:gd name="T80" fmla="*/ 3388 w 3388"/>
                <a:gd name="T81" fmla="*/ 1470 h 1668"/>
                <a:gd name="T82" fmla="*/ 3388 w 3388"/>
                <a:gd name="T83" fmla="*/ 1071 h 1668"/>
                <a:gd name="T84" fmla="*/ 3385 w 3388"/>
                <a:gd name="T85" fmla="*/ 1026 h 1668"/>
                <a:gd name="T86" fmla="*/ 3359 w 3388"/>
                <a:gd name="T87" fmla="*/ 943 h 1668"/>
                <a:gd name="T88" fmla="*/ 3312 w 3388"/>
                <a:gd name="T89" fmla="*/ 871 h 1668"/>
                <a:gd name="T90" fmla="*/ 3244 w 3388"/>
                <a:gd name="T91" fmla="*/ 815 h 1668"/>
                <a:gd name="T92" fmla="*/ 3204 w 3388"/>
                <a:gd name="T93" fmla="*/ 794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88" h="1668">
                  <a:moveTo>
                    <a:pt x="3204" y="794"/>
                  </a:moveTo>
                  <a:lnTo>
                    <a:pt x="2314" y="424"/>
                  </a:lnTo>
                  <a:lnTo>
                    <a:pt x="2288" y="411"/>
                  </a:lnTo>
                  <a:lnTo>
                    <a:pt x="2242" y="374"/>
                  </a:lnTo>
                  <a:lnTo>
                    <a:pt x="2210" y="326"/>
                  </a:lnTo>
                  <a:lnTo>
                    <a:pt x="2193" y="270"/>
                  </a:lnTo>
                  <a:lnTo>
                    <a:pt x="2191" y="240"/>
                  </a:lnTo>
                  <a:lnTo>
                    <a:pt x="2191" y="0"/>
                  </a:lnTo>
                  <a:lnTo>
                    <a:pt x="1195" y="0"/>
                  </a:lnTo>
                  <a:lnTo>
                    <a:pt x="1195" y="240"/>
                  </a:lnTo>
                  <a:lnTo>
                    <a:pt x="1194" y="270"/>
                  </a:lnTo>
                  <a:lnTo>
                    <a:pt x="1176" y="326"/>
                  </a:lnTo>
                  <a:lnTo>
                    <a:pt x="1145" y="374"/>
                  </a:lnTo>
                  <a:lnTo>
                    <a:pt x="1100" y="411"/>
                  </a:lnTo>
                  <a:lnTo>
                    <a:pt x="1073" y="424"/>
                  </a:lnTo>
                  <a:lnTo>
                    <a:pt x="184" y="794"/>
                  </a:lnTo>
                  <a:lnTo>
                    <a:pt x="144" y="815"/>
                  </a:lnTo>
                  <a:lnTo>
                    <a:pt x="76" y="871"/>
                  </a:lnTo>
                  <a:lnTo>
                    <a:pt x="27" y="943"/>
                  </a:lnTo>
                  <a:lnTo>
                    <a:pt x="3" y="1026"/>
                  </a:lnTo>
                  <a:lnTo>
                    <a:pt x="0" y="1071"/>
                  </a:lnTo>
                  <a:lnTo>
                    <a:pt x="0" y="1470"/>
                  </a:lnTo>
                  <a:lnTo>
                    <a:pt x="0" y="1490"/>
                  </a:lnTo>
                  <a:lnTo>
                    <a:pt x="9" y="1529"/>
                  </a:lnTo>
                  <a:lnTo>
                    <a:pt x="24" y="1565"/>
                  </a:lnTo>
                  <a:lnTo>
                    <a:pt x="45" y="1596"/>
                  </a:lnTo>
                  <a:lnTo>
                    <a:pt x="72" y="1624"/>
                  </a:lnTo>
                  <a:lnTo>
                    <a:pt x="104" y="1645"/>
                  </a:lnTo>
                  <a:lnTo>
                    <a:pt x="140" y="1660"/>
                  </a:lnTo>
                  <a:lnTo>
                    <a:pt x="179" y="1668"/>
                  </a:lnTo>
                  <a:lnTo>
                    <a:pt x="199" y="1668"/>
                  </a:lnTo>
                  <a:lnTo>
                    <a:pt x="3188" y="1668"/>
                  </a:lnTo>
                  <a:lnTo>
                    <a:pt x="3208" y="1668"/>
                  </a:lnTo>
                  <a:lnTo>
                    <a:pt x="3247" y="1660"/>
                  </a:lnTo>
                  <a:lnTo>
                    <a:pt x="3283" y="1645"/>
                  </a:lnTo>
                  <a:lnTo>
                    <a:pt x="3314" y="1624"/>
                  </a:lnTo>
                  <a:lnTo>
                    <a:pt x="3342" y="1596"/>
                  </a:lnTo>
                  <a:lnTo>
                    <a:pt x="3363" y="1565"/>
                  </a:lnTo>
                  <a:lnTo>
                    <a:pt x="3379" y="1529"/>
                  </a:lnTo>
                  <a:lnTo>
                    <a:pt x="3386" y="1490"/>
                  </a:lnTo>
                  <a:lnTo>
                    <a:pt x="3388" y="1470"/>
                  </a:lnTo>
                  <a:lnTo>
                    <a:pt x="3388" y="1071"/>
                  </a:lnTo>
                  <a:lnTo>
                    <a:pt x="3385" y="1026"/>
                  </a:lnTo>
                  <a:lnTo>
                    <a:pt x="3359" y="943"/>
                  </a:lnTo>
                  <a:lnTo>
                    <a:pt x="3312" y="871"/>
                  </a:lnTo>
                  <a:lnTo>
                    <a:pt x="3244" y="815"/>
                  </a:lnTo>
                  <a:lnTo>
                    <a:pt x="3204" y="794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96" name="Freeform 183"/>
            <p:cNvSpPr>
              <a:spLocks/>
            </p:cNvSpPr>
            <p:nvPr/>
          </p:nvSpPr>
          <p:spPr bwMode="auto">
            <a:xfrm>
              <a:off x="3495675" y="4170363"/>
              <a:ext cx="1792288" cy="652463"/>
            </a:xfrm>
            <a:custGeom>
              <a:avLst/>
              <a:gdLst>
                <a:gd name="T0" fmla="*/ 3204 w 3388"/>
                <a:gd name="T1" fmla="*/ 357 h 1231"/>
                <a:gd name="T2" fmla="*/ 2344 w 3388"/>
                <a:gd name="T3" fmla="*/ 0 h 1231"/>
                <a:gd name="T4" fmla="*/ 1693 w 3388"/>
                <a:gd name="T5" fmla="*/ 281 h 1231"/>
                <a:gd name="T6" fmla="*/ 1044 w 3388"/>
                <a:gd name="T7" fmla="*/ 0 h 1231"/>
                <a:gd name="T8" fmla="*/ 184 w 3388"/>
                <a:gd name="T9" fmla="*/ 357 h 1231"/>
                <a:gd name="T10" fmla="*/ 144 w 3388"/>
                <a:gd name="T11" fmla="*/ 378 h 1231"/>
                <a:gd name="T12" fmla="*/ 76 w 3388"/>
                <a:gd name="T13" fmla="*/ 434 h 1231"/>
                <a:gd name="T14" fmla="*/ 27 w 3388"/>
                <a:gd name="T15" fmla="*/ 506 h 1231"/>
                <a:gd name="T16" fmla="*/ 3 w 3388"/>
                <a:gd name="T17" fmla="*/ 589 h 1231"/>
                <a:gd name="T18" fmla="*/ 0 w 3388"/>
                <a:gd name="T19" fmla="*/ 634 h 1231"/>
                <a:gd name="T20" fmla="*/ 0 w 3388"/>
                <a:gd name="T21" fmla="*/ 1033 h 1231"/>
                <a:gd name="T22" fmla="*/ 0 w 3388"/>
                <a:gd name="T23" fmla="*/ 1053 h 1231"/>
                <a:gd name="T24" fmla="*/ 9 w 3388"/>
                <a:gd name="T25" fmla="*/ 1092 h 1231"/>
                <a:gd name="T26" fmla="*/ 24 w 3388"/>
                <a:gd name="T27" fmla="*/ 1128 h 1231"/>
                <a:gd name="T28" fmla="*/ 45 w 3388"/>
                <a:gd name="T29" fmla="*/ 1159 h 1231"/>
                <a:gd name="T30" fmla="*/ 72 w 3388"/>
                <a:gd name="T31" fmla="*/ 1187 h 1231"/>
                <a:gd name="T32" fmla="*/ 104 w 3388"/>
                <a:gd name="T33" fmla="*/ 1208 h 1231"/>
                <a:gd name="T34" fmla="*/ 140 w 3388"/>
                <a:gd name="T35" fmla="*/ 1223 h 1231"/>
                <a:gd name="T36" fmla="*/ 179 w 3388"/>
                <a:gd name="T37" fmla="*/ 1231 h 1231"/>
                <a:gd name="T38" fmla="*/ 199 w 3388"/>
                <a:gd name="T39" fmla="*/ 1231 h 1231"/>
                <a:gd name="T40" fmla="*/ 3188 w 3388"/>
                <a:gd name="T41" fmla="*/ 1231 h 1231"/>
                <a:gd name="T42" fmla="*/ 3208 w 3388"/>
                <a:gd name="T43" fmla="*/ 1231 h 1231"/>
                <a:gd name="T44" fmla="*/ 3247 w 3388"/>
                <a:gd name="T45" fmla="*/ 1223 h 1231"/>
                <a:gd name="T46" fmla="*/ 3283 w 3388"/>
                <a:gd name="T47" fmla="*/ 1208 h 1231"/>
                <a:gd name="T48" fmla="*/ 3314 w 3388"/>
                <a:gd name="T49" fmla="*/ 1187 h 1231"/>
                <a:gd name="T50" fmla="*/ 3342 w 3388"/>
                <a:gd name="T51" fmla="*/ 1159 h 1231"/>
                <a:gd name="T52" fmla="*/ 3363 w 3388"/>
                <a:gd name="T53" fmla="*/ 1128 h 1231"/>
                <a:gd name="T54" fmla="*/ 3379 w 3388"/>
                <a:gd name="T55" fmla="*/ 1092 h 1231"/>
                <a:gd name="T56" fmla="*/ 3386 w 3388"/>
                <a:gd name="T57" fmla="*/ 1053 h 1231"/>
                <a:gd name="T58" fmla="*/ 3388 w 3388"/>
                <a:gd name="T59" fmla="*/ 1033 h 1231"/>
                <a:gd name="T60" fmla="*/ 3388 w 3388"/>
                <a:gd name="T61" fmla="*/ 634 h 1231"/>
                <a:gd name="T62" fmla="*/ 3385 w 3388"/>
                <a:gd name="T63" fmla="*/ 589 h 1231"/>
                <a:gd name="T64" fmla="*/ 3359 w 3388"/>
                <a:gd name="T65" fmla="*/ 506 h 1231"/>
                <a:gd name="T66" fmla="*/ 3312 w 3388"/>
                <a:gd name="T67" fmla="*/ 434 h 1231"/>
                <a:gd name="T68" fmla="*/ 3244 w 3388"/>
                <a:gd name="T69" fmla="*/ 378 h 1231"/>
                <a:gd name="T70" fmla="*/ 3204 w 3388"/>
                <a:gd name="T71" fmla="*/ 357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8" h="1231">
                  <a:moveTo>
                    <a:pt x="3204" y="357"/>
                  </a:moveTo>
                  <a:lnTo>
                    <a:pt x="2344" y="0"/>
                  </a:lnTo>
                  <a:lnTo>
                    <a:pt x="1693" y="281"/>
                  </a:lnTo>
                  <a:lnTo>
                    <a:pt x="1044" y="0"/>
                  </a:lnTo>
                  <a:lnTo>
                    <a:pt x="184" y="357"/>
                  </a:lnTo>
                  <a:lnTo>
                    <a:pt x="144" y="378"/>
                  </a:lnTo>
                  <a:lnTo>
                    <a:pt x="76" y="434"/>
                  </a:lnTo>
                  <a:lnTo>
                    <a:pt x="27" y="506"/>
                  </a:lnTo>
                  <a:lnTo>
                    <a:pt x="3" y="589"/>
                  </a:lnTo>
                  <a:lnTo>
                    <a:pt x="0" y="634"/>
                  </a:lnTo>
                  <a:lnTo>
                    <a:pt x="0" y="1033"/>
                  </a:lnTo>
                  <a:lnTo>
                    <a:pt x="0" y="1053"/>
                  </a:lnTo>
                  <a:lnTo>
                    <a:pt x="9" y="1092"/>
                  </a:lnTo>
                  <a:lnTo>
                    <a:pt x="24" y="1128"/>
                  </a:lnTo>
                  <a:lnTo>
                    <a:pt x="45" y="1159"/>
                  </a:lnTo>
                  <a:lnTo>
                    <a:pt x="72" y="1187"/>
                  </a:lnTo>
                  <a:lnTo>
                    <a:pt x="104" y="1208"/>
                  </a:lnTo>
                  <a:lnTo>
                    <a:pt x="140" y="1223"/>
                  </a:lnTo>
                  <a:lnTo>
                    <a:pt x="179" y="1231"/>
                  </a:lnTo>
                  <a:lnTo>
                    <a:pt x="199" y="1231"/>
                  </a:lnTo>
                  <a:lnTo>
                    <a:pt x="3188" y="1231"/>
                  </a:lnTo>
                  <a:lnTo>
                    <a:pt x="3208" y="1231"/>
                  </a:lnTo>
                  <a:lnTo>
                    <a:pt x="3247" y="1223"/>
                  </a:lnTo>
                  <a:lnTo>
                    <a:pt x="3283" y="1208"/>
                  </a:lnTo>
                  <a:lnTo>
                    <a:pt x="3314" y="1187"/>
                  </a:lnTo>
                  <a:lnTo>
                    <a:pt x="3342" y="1159"/>
                  </a:lnTo>
                  <a:lnTo>
                    <a:pt x="3363" y="1128"/>
                  </a:lnTo>
                  <a:lnTo>
                    <a:pt x="3379" y="1092"/>
                  </a:lnTo>
                  <a:lnTo>
                    <a:pt x="3386" y="1053"/>
                  </a:lnTo>
                  <a:lnTo>
                    <a:pt x="3388" y="1033"/>
                  </a:lnTo>
                  <a:lnTo>
                    <a:pt x="3388" y="634"/>
                  </a:lnTo>
                  <a:lnTo>
                    <a:pt x="3385" y="589"/>
                  </a:lnTo>
                  <a:lnTo>
                    <a:pt x="3359" y="506"/>
                  </a:lnTo>
                  <a:lnTo>
                    <a:pt x="3312" y="434"/>
                  </a:lnTo>
                  <a:lnTo>
                    <a:pt x="3244" y="378"/>
                  </a:lnTo>
                  <a:lnTo>
                    <a:pt x="3204" y="357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97" name="Freeform 184"/>
            <p:cNvSpPr>
              <a:spLocks/>
            </p:cNvSpPr>
            <p:nvPr/>
          </p:nvSpPr>
          <p:spPr bwMode="auto">
            <a:xfrm>
              <a:off x="3989388" y="3940175"/>
              <a:ext cx="665163" cy="285750"/>
            </a:xfrm>
            <a:custGeom>
              <a:avLst/>
              <a:gdLst>
                <a:gd name="T0" fmla="*/ 1257 w 1257"/>
                <a:gd name="T1" fmla="*/ 0 h 542"/>
                <a:gd name="T2" fmla="*/ 261 w 1257"/>
                <a:gd name="T3" fmla="*/ 0 h 542"/>
                <a:gd name="T4" fmla="*/ 261 w 1257"/>
                <a:gd name="T5" fmla="*/ 240 h 542"/>
                <a:gd name="T6" fmla="*/ 260 w 1257"/>
                <a:gd name="T7" fmla="*/ 270 h 542"/>
                <a:gd name="T8" fmla="*/ 242 w 1257"/>
                <a:gd name="T9" fmla="*/ 326 h 542"/>
                <a:gd name="T10" fmla="*/ 211 w 1257"/>
                <a:gd name="T11" fmla="*/ 374 h 542"/>
                <a:gd name="T12" fmla="*/ 166 w 1257"/>
                <a:gd name="T13" fmla="*/ 411 h 542"/>
                <a:gd name="T14" fmla="*/ 139 w 1257"/>
                <a:gd name="T15" fmla="*/ 424 h 542"/>
                <a:gd name="T16" fmla="*/ 0 w 1257"/>
                <a:gd name="T17" fmla="*/ 482 h 542"/>
                <a:gd name="T18" fmla="*/ 98 w 1257"/>
                <a:gd name="T19" fmla="*/ 506 h 542"/>
                <a:gd name="T20" fmla="*/ 277 w 1257"/>
                <a:gd name="T21" fmla="*/ 534 h 542"/>
                <a:gd name="T22" fmla="*/ 438 w 1257"/>
                <a:gd name="T23" fmla="*/ 542 h 542"/>
                <a:gd name="T24" fmla="*/ 581 w 1257"/>
                <a:gd name="T25" fmla="*/ 532 h 542"/>
                <a:gd name="T26" fmla="*/ 706 w 1257"/>
                <a:gd name="T27" fmla="*/ 508 h 542"/>
                <a:gd name="T28" fmla="*/ 817 w 1257"/>
                <a:gd name="T29" fmla="*/ 472 h 542"/>
                <a:gd name="T30" fmla="*/ 912 w 1257"/>
                <a:gd name="T31" fmla="*/ 424 h 542"/>
                <a:gd name="T32" fmla="*/ 992 w 1257"/>
                <a:gd name="T33" fmla="*/ 371 h 542"/>
                <a:gd name="T34" fmla="*/ 1060 w 1257"/>
                <a:gd name="T35" fmla="*/ 314 h 542"/>
                <a:gd name="T36" fmla="*/ 1116 w 1257"/>
                <a:gd name="T37" fmla="*/ 253 h 542"/>
                <a:gd name="T38" fmla="*/ 1181 w 1257"/>
                <a:gd name="T39" fmla="*/ 165 h 542"/>
                <a:gd name="T40" fmla="*/ 1252 w 1257"/>
                <a:gd name="T41" fmla="*/ 24 h 542"/>
                <a:gd name="T42" fmla="*/ 1257 w 1257"/>
                <a:gd name="T43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57" h="542">
                  <a:moveTo>
                    <a:pt x="1257" y="0"/>
                  </a:moveTo>
                  <a:lnTo>
                    <a:pt x="261" y="0"/>
                  </a:lnTo>
                  <a:lnTo>
                    <a:pt x="261" y="240"/>
                  </a:lnTo>
                  <a:lnTo>
                    <a:pt x="260" y="270"/>
                  </a:lnTo>
                  <a:lnTo>
                    <a:pt x="242" y="326"/>
                  </a:lnTo>
                  <a:lnTo>
                    <a:pt x="211" y="374"/>
                  </a:lnTo>
                  <a:lnTo>
                    <a:pt x="166" y="411"/>
                  </a:lnTo>
                  <a:lnTo>
                    <a:pt x="139" y="424"/>
                  </a:lnTo>
                  <a:lnTo>
                    <a:pt x="0" y="482"/>
                  </a:lnTo>
                  <a:lnTo>
                    <a:pt x="98" y="506"/>
                  </a:lnTo>
                  <a:lnTo>
                    <a:pt x="277" y="534"/>
                  </a:lnTo>
                  <a:lnTo>
                    <a:pt x="438" y="542"/>
                  </a:lnTo>
                  <a:lnTo>
                    <a:pt x="581" y="532"/>
                  </a:lnTo>
                  <a:lnTo>
                    <a:pt x="706" y="508"/>
                  </a:lnTo>
                  <a:lnTo>
                    <a:pt x="817" y="472"/>
                  </a:lnTo>
                  <a:lnTo>
                    <a:pt x="912" y="424"/>
                  </a:lnTo>
                  <a:lnTo>
                    <a:pt x="992" y="371"/>
                  </a:lnTo>
                  <a:lnTo>
                    <a:pt x="1060" y="314"/>
                  </a:lnTo>
                  <a:lnTo>
                    <a:pt x="1116" y="253"/>
                  </a:lnTo>
                  <a:lnTo>
                    <a:pt x="1181" y="165"/>
                  </a:lnTo>
                  <a:lnTo>
                    <a:pt x="1252" y="24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98" name="Freeform 185"/>
            <p:cNvSpPr>
              <a:spLocks/>
            </p:cNvSpPr>
            <p:nvPr/>
          </p:nvSpPr>
          <p:spPr bwMode="auto">
            <a:xfrm>
              <a:off x="3495675" y="4395788"/>
              <a:ext cx="315913" cy="427038"/>
            </a:xfrm>
            <a:custGeom>
              <a:avLst/>
              <a:gdLst>
                <a:gd name="T0" fmla="*/ 485 w 598"/>
                <a:gd name="T1" fmla="*/ 318 h 806"/>
                <a:gd name="T2" fmla="*/ 86 w 598"/>
                <a:gd name="T3" fmla="*/ 0 h 806"/>
                <a:gd name="T4" fmla="*/ 66 w 598"/>
                <a:gd name="T5" fmla="*/ 22 h 806"/>
                <a:gd name="T6" fmla="*/ 35 w 598"/>
                <a:gd name="T7" fmla="*/ 69 h 806"/>
                <a:gd name="T8" fmla="*/ 13 w 598"/>
                <a:gd name="T9" fmla="*/ 122 h 806"/>
                <a:gd name="T10" fmla="*/ 1 w 598"/>
                <a:gd name="T11" fmla="*/ 179 h 806"/>
                <a:gd name="T12" fmla="*/ 0 w 598"/>
                <a:gd name="T13" fmla="*/ 209 h 806"/>
                <a:gd name="T14" fmla="*/ 0 w 598"/>
                <a:gd name="T15" fmla="*/ 608 h 806"/>
                <a:gd name="T16" fmla="*/ 0 w 598"/>
                <a:gd name="T17" fmla="*/ 628 h 806"/>
                <a:gd name="T18" fmla="*/ 9 w 598"/>
                <a:gd name="T19" fmla="*/ 667 h 806"/>
                <a:gd name="T20" fmla="*/ 24 w 598"/>
                <a:gd name="T21" fmla="*/ 703 h 806"/>
                <a:gd name="T22" fmla="*/ 45 w 598"/>
                <a:gd name="T23" fmla="*/ 734 h 806"/>
                <a:gd name="T24" fmla="*/ 72 w 598"/>
                <a:gd name="T25" fmla="*/ 762 h 806"/>
                <a:gd name="T26" fmla="*/ 104 w 598"/>
                <a:gd name="T27" fmla="*/ 783 h 806"/>
                <a:gd name="T28" fmla="*/ 140 w 598"/>
                <a:gd name="T29" fmla="*/ 798 h 806"/>
                <a:gd name="T30" fmla="*/ 179 w 598"/>
                <a:gd name="T31" fmla="*/ 806 h 806"/>
                <a:gd name="T32" fmla="*/ 199 w 598"/>
                <a:gd name="T33" fmla="*/ 806 h 806"/>
                <a:gd name="T34" fmla="*/ 598 w 598"/>
                <a:gd name="T35" fmla="*/ 806 h 806"/>
                <a:gd name="T36" fmla="*/ 598 w 598"/>
                <a:gd name="T37" fmla="*/ 552 h 806"/>
                <a:gd name="T38" fmla="*/ 596 w 598"/>
                <a:gd name="T39" fmla="*/ 518 h 806"/>
                <a:gd name="T40" fmla="*/ 582 w 598"/>
                <a:gd name="T41" fmla="*/ 452 h 806"/>
                <a:gd name="T42" fmla="*/ 553 w 598"/>
                <a:gd name="T43" fmla="*/ 393 h 806"/>
                <a:gd name="T44" fmla="*/ 511 w 598"/>
                <a:gd name="T45" fmla="*/ 340 h 806"/>
                <a:gd name="T46" fmla="*/ 485 w 598"/>
                <a:gd name="T47" fmla="*/ 318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8" h="806">
                  <a:moveTo>
                    <a:pt x="485" y="318"/>
                  </a:moveTo>
                  <a:lnTo>
                    <a:pt x="86" y="0"/>
                  </a:lnTo>
                  <a:lnTo>
                    <a:pt x="66" y="22"/>
                  </a:lnTo>
                  <a:lnTo>
                    <a:pt x="35" y="69"/>
                  </a:lnTo>
                  <a:lnTo>
                    <a:pt x="13" y="122"/>
                  </a:lnTo>
                  <a:lnTo>
                    <a:pt x="1" y="179"/>
                  </a:lnTo>
                  <a:lnTo>
                    <a:pt x="0" y="209"/>
                  </a:lnTo>
                  <a:lnTo>
                    <a:pt x="0" y="608"/>
                  </a:lnTo>
                  <a:lnTo>
                    <a:pt x="0" y="628"/>
                  </a:lnTo>
                  <a:lnTo>
                    <a:pt x="9" y="667"/>
                  </a:lnTo>
                  <a:lnTo>
                    <a:pt x="24" y="703"/>
                  </a:lnTo>
                  <a:lnTo>
                    <a:pt x="45" y="734"/>
                  </a:lnTo>
                  <a:lnTo>
                    <a:pt x="72" y="762"/>
                  </a:lnTo>
                  <a:lnTo>
                    <a:pt x="104" y="783"/>
                  </a:lnTo>
                  <a:lnTo>
                    <a:pt x="140" y="798"/>
                  </a:lnTo>
                  <a:lnTo>
                    <a:pt x="179" y="806"/>
                  </a:lnTo>
                  <a:lnTo>
                    <a:pt x="199" y="806"/>
                  </a:lnTo>
                  <a:lnTo>
                    <a:pt x="598" y="806"/>
                  </a:lnTo>
                  <a:lnTo>
                    <a:pt x="598" y="552"/>
                  </a:lnTo>
                  <a:lnTo>
                    <a:pt x="596" y="518"/>
                  </a:lnTo>
                  <a:lnTo>
                    <a:pt x="582" y="452"/>
                  </a:lnTo>
                  <a:lnTo>
                    <a:pt x="553" y="393"/>
                  </a:lnTo>
                  <a:lnTo>
                    <a:pt x="511" y="340"/>
                  </a:lnTo>
                  <a:lnTo>
                    <a:pt x="485" y="318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199" name="Freeform 186"/>
            <p:cNvSpPr>
              <a:spLocks/>
            </p:cNvSpPr>
            <p:nvPr/>
          </p:nvSpPr>
          <p:spPr bwMode="auto">
            <a:xfrm>
              <a:off x="4972050" y="4397375"/>
              <a:ext cx="315913" cy="425450"/>
            </a:xfrm>
            <a:custGeom>
              <a:avLst/>
              <a:gdLst>
                <a:gd name="T0" fmla="*/ 599 w 599"/>
                <a:gd name="T1" fmla="*/ 606 h 804"/>
                <a:gd name="T2" fmla="*/ 599 w 599"/>
                <a:gd name="T3" fmla="*/ 207 h 804"/>
                <a:gd name="T4" fmla="*/ 597 w 599"/>
                <a:gd name="T5" fmla="*/ 178 h 804"/>
                <a:gd name="T6" fmla="*/ 586 w 599"/>
                <a:gd name="T7" fmla="*/ 120 h 804"/>
                <a:gd name="T8" fmla="*/ 564 w 599"/>
                <a:gd name="T9" fmla="*/ 69 h 804"/>
                <a:gd name="T10" fmla="*/ 533 w 599"/>
                <a:gd name="T11" fmla="*/ 21 h 804"/>
                <a:gd name="T12" fmla="*/ 514 w 599"/>
                <a:gd name="T13" fmla="*/ 0 h 804"/>
                <a:gd name="T14" fmla="*/ 112 w 599"/>
                <a:gd name="T15" fmla="*/ 316 h 804"/>
                <a:gd name="T16" fmla="*/ 88 w 599"/>
                <a:gd name="T17" fmla="*/ 338 h 804"/>
                <a:gd name="T18" fmla="*/ 46 w 599"/>
                <a:gd name="T19" fmla="*/ 391 h 804"/>
                <a:gd name="T20" fmla="*/ 17 w 599"/>
                <a:gd name="T21" fmla="*/ 450 h 804"/>
                <a:gd name="T22" fmla="*/ 1 w 599"/>
                <a:gd name="T23" fmla="*/ 516 h 804"/>
                <a:gd name="T24" fmla="*/ 0 w 599"/>
                <a:gd name="T25" fmla="*/ 550 h 804"/>
                <a:gd name="T26" fmla="*/ 0 w 599"/>
                <a:gd name="T27" fmla="*/ 804 h 804"/>
                <a:gd name="T28" fmla="*/ 399 w 599"/>
                <a:gd name="T29" fmla="*/ 804 h 804"/>
                <a:gd name="T30" fmla="*/ 419 w 599"/>
                <a:gd name="T31" fmla="*/ 804 h 804"/>
                <a:gd name="T32" fmla="*/ 458 w 599"/>
                <a:gd name="T33" fmla="*/ 796 h 804"/>
                <a:gd name="T34" fmla="*/ 494 w 599"/>
                <a:gd name="T35" fmla="*/ 781 h 804"/>
                <a:gd name="T36" fmla="*/ 525 w 599"/>
                <a:gd name="T37" fmla="*/ 760 h 804"/>
                <a:gd name="T38" fmla="*/ 553 w 599"/>
                <a:gd name="T39" fmla="*/ 732 h 804"/>
                <a:gd name="T40" fmla="*/ 574 w 599"/>
                <a:gd name="T41" fmla="*/ 701 h 804"/>
                <a:gd name="T42" fmla="*/ 590 w 599"/>
                <a:gd name="T43" fmla="*/ 665 h 804"/>
                <a:gd name="T44" fmla="*/ 597 w 599"/>
                <a:gd name="T45" fmla="*/ 626 h 804"/>
                <a:gd name="T46" fmla="*/ 599 w 599"/>
                <a:gd name="T47" fmla="*/ 606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9" h="804">
                  <a:moveTo>
                    <a:pt x="599" y="606"/>
                  </a:moveTo>
                  <a:lnTo>
                    <a:pt x="599" y="207"/>
                  </a:lnTo>
                  <a:lnTo>
                    <a:pt x="597" y="178"/>
                  </a:lnTo>
                  <a:lnTo>
                    <a:pt x="586" y="120"/>
                  </a:lnTo>
                  <a:lnTo>
                    <a:pt x="564" y="69"/>
                  </a:lnTo>
                  <a:lnTo>
                    <a:pt x="533" y="21"/>
                  </a:lnTo>
                  <a:lnTo>
                    <a:pt x="514" y="0"/>
                  </a:lnTo>
                  <a:lnTo>
                    <a:pt x="112" y="316"/>
                  </a:lnTo>
                  <a:lnTo>
                    <a:pt x="88" y="338"/>
                  </a:lnTo>
                  <a:lnTo>
                    <a:pt x="46" y="391"/>
                  </a:lnTo>
                  <a:lnTo>
                    <a:pt x="17" y="450"/>
                  </a:lnTo>
                  <a:lnTo>
                    <a:pt x="1" y="516"/>
                  </a:lnTo>
                  <a:lnTo>
                    <a:pt x="0" y="550"/>
                  </a:lnTo>
                  <a:lnTo>
                    <a:pt x="0" y="804"/>
                  </a:lnTo>
                  <a:lnTo>
                    <a:pt x="399" y="804"/>
                  </a:lnTo>
                  <a:lnTo>
                    <a:pt x="419" y="804"/>
                  </a:lnTo>
                  <a:lnTo>
                    <a:pt x="458" y="796"/>
                  </a:lnTo>
                  <a:lnTo>
                    <a:pt x="494" y="781"/>
                  </a:lnTo>
                  <a:lnTo>
                    <a:pt x="525" y="760"/>
                  </a:lnTo>
                  <a:lnTo>
                    <a:pt x="553" y="732"/>
                  </a:lnTo>
                  <a:lnTo>
                    <a:pt x="574" y="701"/>
                  </a:lnTo>
                  <a:lnTo>
                    <a:pt x="590" y="665"/>
                  </a:lnTo>
                  <a:lnTo>
                    <a:pt x="597" y="626"/>
                  </a:lnTo>
                  <a:lnTo>
                    <a:pt x="599" y="606"/>
                  </a:lnTo>
                  <a:close/>
                </a:path>
              </a:pathLst>
            </a:custGeom>
            <a:solidFill>
              <a:srgbClr val="E4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0" name="Freeform 187"/>
            <p:cNvSpPr>
              <a:spLocks/>
            </p:cNvSpPr>
            <p:nvPr/>
          </p:nvSpPr>
          <p:spPr bwMode="auto">
            <a:xfrm>
              <a:off x="4338638" y="4319588"/>
              <a:ext cx="106363" cy="398463"/>
            </a:xfrm>
            <a:custGeom>
              <a:avLst/>
              <a:gdLst>
                <a:gd name="T0" fmla="*/ 115 w 199"/>
                <a:gd name="T1" fmla="*/ 752 h 752"/>
                <a:gd name="T2" fmla="*/ 85 w 199"/>
                <a:gd name="T3" fmla="*/ 752 h 752"/>
                <a:gd name="T4" fmla="*/ 68 w 199"/>
                <a:gd name="T5" fmla="*/ 750 h 752"/>
                <a:gd name="T6" fmla="*/ 37 w 199"/>
                <a:gd name="T7" fmla="*/ 737 h 752"/>
                <a:gd name="T8" fmla="*/ 14 w 199"/>
                <a:gd name="T9" fmla="*/ 714 h 752"/>
                <a:gd name="T10" fmla="*/ 1 w 199"/>
                <a:gd name="T11" fmla="*/ 684 h 752"/>
                <a:gd name="T12" fmla="*/ 0 w 199"/>
                <a:gd name="T13" fmla="*/ 667 h 752"/>
                <a:gd name="T14" fmla="*/ 0 w 199"/>
                <a:gd name="T15" fmla="*/ 0 h 752"/>
                <a:gd name="T16" fmla="*/ 199 w 199"/>
                <a:gd name="T17" fmla="*/ 0 h 752"/>
                <a:gd name="T18" fmla="*/ 199 w 199"/>
                <a:gd name="T19" fmla="*/ 667 h 752"/>
                <a:gd name="T20" fmla="*/ 199 w 199"/>
                <a:gd name="T21" fmla="*/ 684 h 752"/>
                <a:gd name="T22" fmla="*/ 186 w 199"/>
                <a:gd name="T23" fmla="*/ 714 h 752"/>
                <a:gd name="T24" fmla="*/ 163 w 199"/>
                <a:gd name="T25" fmla="*/ 737 h 752"/>
                <a:gd name="T26" fmla="*/ 132 w 199"/>
                <a:gd name="T27" fmla="*/ 750 h 752"/>
                <a:gd name="T28" fmla="*/ 115 w 199"/>
                <a:gd name="T2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752">
                  <a:moveTo>
                    <a:pt x="115" y="752"/>
                  </a:moveTo>
                  <a:lnTo>
                    <a:pt x="85" y="752"/>
                  </a:lnTo>
                  <a:lnTo>
                    <a:pt x="68" y="750"/>
                  </a:lnTo>
                  <a:lnTo>
                    <a:pt x="37" y="737"/>
                  </a:lnTo>
                  <a:lnTo>
                    <a:pt x="14" y="714"/>
                  </a:lnTo>
                  <a:lnTo>
                    <a:pt x="1" y="684"/>
                  </a:lnTo>
                  <a:lnTo>
                    <a:pt x="0" y="667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99" y="667"/>
                  </a:lnTo>
                  <a:lnTo>
                    <a:pt x="199" y="684"/>
                  </a:lnTo>
                  <a:lnTo>
                    <a:pt x="186" y="714"/>
                  </a:lnTo>
                  <a:lnTo>
                    <a:pt x="163" y="737"/>
                  </a:lnTo>
                  <a:lnTo>
                    <a:pt x="132" y="750"/>
                  </a:lnTo>
                  <a:lnTo>
                    <a:pt x="115" y="752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1" name="Freeform 188"/>
            <p:cNvSpPr>
              <a:spLocks/>
            </p:cNvSpPr>
            <p:nvPr/>
          </p:nvSpPr>
          <p:spPr bwMode="auto">
            <a:xfrm>
              <a:off x="3970338" y="4084638"/>
              <a:ext cx="420688" cy="385763"/>
            </a:xfrm>
            <a:custGeom>
              <a:avLst/>
              <a:gdLst>
                <a:gd name="T0" fmla="*/ 796 w 796"/>
                <a:gd name="T1" fmla="*/ 445 h 729"/>
                <a:gd name="T2" fmla="*/ 226 w 796"/>
                <a:gd name="T3" fmla="*/ 17 h 729"/>
                <a:gd name="T4" fmla="*/ 212 w 796"/>
                <a:gd name="T5" fmla="*/ 7 h 729"/>
                <a:gd name="T6" fmla="*/ 181 w 796"/>
                <a:gd name="T7" fmla="*/ 0 h 729"/>
                <a:gd name="T8" fmla="*/ 150 w 796"/>
                <a:gd name="T9" fmla="*/ 6 h 729"/>
                <a:gd name="T10" fmla="*/ 122 w 796"/>
                <a:gd name="T11" fmla="*/ 23 h 729"/>
                <a:gd name="T12" fmla="*/ 112 w 796"/>
                <a:gd name="T13" fmla="*/ 36 h 729"/>
                <a:gd name="T14" fmla="*/ 0 w 796"/>
                <a:gd name="T15" fmla="*/ 205 h 729"/>
                <a:gd name="T16" fmla="*/ 350 w 796"/>
                <a:gd name="T17" fmla="*/ 694 h 729"/>
                <a:gd name="T18" fmla="*/ 360 w 796"/>
                <a:gd name="T19" fmla="*/ 707 h 729"/>
                <a:gd name="T20" fmla="*/ 387 w 796"/>
                <a:gd name="T21" fmla="*/ 724 h 729"/>
                <a:gd name="T22" fmla="*/ 419 w 796"/>
                <a:gd name="T23" fmla="*/ 729 h 729"/>
                <a:gd name="T24" fmla="*/ 451 w 796"/>
                <a:gd name="T25" fmla="*/ 720 h 729"/>
                <a:gd name="T26" fmla="*/ 464 w 796"/>
                <a:gd name="T27" fmla="*/ 710 h 729"/>
                <a:gd name="T28" fmla="*/ 796 w 796"/>
                <a:gd name="T29" fmla="*/ 44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6" h="729">
                  <a:moveTo>
                    <a:pt x="796" y="445"/>
                  </a:moveTo>
                  <a:lnTo>
                    <a:pt x="226" y="17"/>
                  </a:lnTo>
                  <a:lnTo>
                    <a:pt x="212" y="7"/>
                  </a:lnTo>
                  <a:lnTo>
                    <a:pt x="181" y="0"/>
                  </a:lnTo>
                  <a:lnTo>
                    <a:pt x="150" y="6"/>
                  </a:lnTo>
                  <a:lnTo>
                    <a:pt x="122" y="23"/>
                  </a:lnTo>
                  <a:lnTo>
                    <a:pt x="112" y="36"/>
                  </a:lnTo>
                  <a:lnTo>
                    <a:pt x="0" y="205"/>
                  </a:lnTo>
                  <a:lnTo>
                    <a:pt x="350" y="694"/>
                  </a:lnTo>
                  <a:lnTo>
                    <a:pt x="360" y="707"/>
                  </a:lnTo>
                  <a:lnTo>
                    <a:pt x="387" y="724"/>
                  </a:lnTo>
                  <a:lnTo>
                    <a:pt x="419" y="729"/>
                  </a:lnTo>
                  <a:lnTo>
                    <a:pt x="451" y="720"/>
                  </a:lnTo>
                  <a:lnTo>
                    <a:pt x="464" y="710"/>
                  </a:lnTo>
                  <a:lnTo>
                    <a:pt x="796" y="445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2" name="Freeform 189"/>
            <p:cNvSpPr>
              <a:spLocks/>
            </p:cNvSpPr>
            <p:nvPr/>
          </p:nvSpPr>
          <p:spPr bwMode="auto">
            <a:xfrm>
              <a:off x="4391025" y="4084638"/>
              <a:ext cx="422275" cy="385763"/>
            </a:xfrm>
            <a:custGeom>
              <a:avLst/>
              <a:gdLst>
                <a:gd name="T0" fmla="*/ 0 w 798"/>
                <a:gd name="T1" fmla="*/ 445 h 729"/>
                <a:gd name="T2" fmla="*/ 570 w 798"/>
                <a:gd name="T3" fmla="*/ 17 h 729"/>
                <a:gd name="T4" fmla="*/ 585 w 798"/>
                <a:gd name="T5" fmla="*/ 7 h 729"/>
                <a:gd name="T6" fmla="*/ 616 w 798"/>
                <a:gd name="T7" fmla="*/ 0 h 729"/>
                <a:gd name="T8" fmla="*/ 648 w 798"/>
                <a:gd name="T9" fmla="*/ 6 h 729"/>
                <a:gd name="T10" fmla="*/ 674 w 798"/>
                <a:gd name="T11" fmla="*/ 23 h 729"/>
                <a:gd name="T12" fmla="*/ 686 w 798"/>
                <a:gd name="T13" fmla="*/ 36 h 729"/>
                <a:gd name="T14" fmla="*/ 798 w 798"/>
                <a:gd name="T15" fmla="*/ 205 h 729"/>
                <a:gd name="T16" fmla="*/ 448 w 798"/>
                <a:gd name="T17" fmla="*/ 694 h 729"/>
                <a:gd name="T18" fmla="*/ 438 w 798"/>
                <a:gd name="T19" fmla="*/ 707 h 729"/>
                <a:gd name="T20" fmla="*/ 409 w 798"/>
                <a:gd name="T21" fmla="*/ 724 h 729"/>
                <a:gd name="T22" fmla="*/ 379 w 798"/>
                <a:gd name="T23" fmla="*/ 729 h 729"/>
                <a:gd name="T24" fmla="*/ 347 w 798"/>
                <a:gd name="T25" fmla="*/ 720 h 729"/>
                <a:gd name="T26" fmla="*/ 333 w 798"/>
                <a:gd name="T27" fmla="*/ 710 h 729"/>
                <a:gd name="T28" fmla="*/ 0 w 798"/>
                <a:gd name="T29" fmla="*/ 44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8" h="729">
                  <a:moveTo>
                    <a:pt x="0" y="445"/>
                  </a:moveTo>
                  <a:lnTo>
                    <a:pt x="570" y="17"/>
                  </a:lnTo>
                  <a:lnTo>
                    <a:pt x="585" y="7"/>
                  </a:lnTo>
                  <a:lnTo>
                    <a:pt x="616" y="0"/>
                  </a:lnTo>
                  <a:lnTo>
                    <a:pt x="648" y="6"/>
                  </a:lnTo>
                  <a:lnTo>
                    <a:pt x="674" y="23"/>
                  </a:lnTo>
                  <a:lnTo>
                    <a:pt x="686" y="36"/>
                  </a:lnTo>
                  <a:lnTo>
                    <a:pt x="798" y="205"/>
                  </a:lnTo>
                  <a:lnTo>
                    <a:pt x="448" y="694"/>
                  </a:lnTo>
                  <a:lnTo>
                    <a:pt x="438" y="707"/>
                  </a:lnTo>
                  <a:lnTo>
                    <a:pt x="409" y="724"/>
                  </a:lnTo>
                  <a:lnTo>
                    <a:pt x="379" y="729"/>
                  </a:lnTo>
                  <a:lnTo>
                    <a:pt x="347" y="720"/>
                  </a:lnTo>
                  <a:lnTo>
                    <a:pt x="333" y="710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3" name="Freeform 190"/>
            <p:cNvSpPr>
              <a:spLocks/>
            </p:cNvSpPr>
            <p:nvPr/>
          </p:nvSpPr>
          <p:spPr bwMode="auto">
            <a:xfrm>
              <a:off x="3875088" y="2924175"/>
              <a:ext cx="1042988" cy="1136650"/>
            </a:xfrm>
            <a:custGeom>
              <a:avLst/>
              <a:gdLst>
                <a:gd name="T0" fmla="*/ 1475 w 1971"/>
                <a:gd name="T1" fmla="*/ 0 h 2147"/>
                <a:gd name="T2" fmla="*/ 1428 w 1971"/>
                <a:gd name="T3" fmla="*/ 44 h 2147"/>
                <a:gd name="T4" fmla="*/ 1324 w 1971"/>
                <a:gd name="T5" fmla="*/ 119 h 2147"/>
                <a:gd name="T6" fmla="*/ 1213 w 1971"/>
                <a:gd name="T7" fmla="*/ 177 h 2147"/>
                <a:gd name="T8" fmla="*/ 1095 w 1971"/>
                <a:gd name="T9" fmla="*/ 220 h 2147"/>
                <a:gd name="T10" fmla="*/ 912 w 1971"/>
                <a:gd name="T11" fmla="*/ 269 h 2147"/>
                <a:gd name="T12" fmla="*/ 668 w 1971"/>
                <a:gd name="T13" fmla="*/ 314 h 2147"/>
                <a:gd name="T14" fmla="*/ 493 w 1971"/>
                <a:gd name="T15" fmla="*/ 348 h 2147"/>
                <a:gd name="T16" fmla="*/ 385 w 1971"/>
                <a:gd name="T17" fmla="*/ 377 h 2147"/>
                <a:gd name="T18" fmla="*/ 288 w 1971"/>
                <a:gd name="T19" fmla="*/ 413 h 2147"/>
                <a:gd name="T20" fmla="*/ 200 w 1971"/>
                <a:gd name="T21" fmla="*/ 461 h 2147"/>
                <a:gd name="T22" fmla="*/ 125 w 1971"/>
                <a:gd name="T23" fmla="*/ 523 h 2147"/>
                <a:gd name="T24" fmla="*/ 66 w 1971"/>
                <a:gd name="T25" fmla="*/ 602 h 2147"/>
                <a:gd name="T26" fmla="*/ 24 w 1971"/>
                <a:gd name="T27" fmla="*/ 701 h 2147"/>
                <a:gd name="T28" fmla="*/ 2 w 1971"/>
                <a:gd name="T29" fmla="*/ 825 h 2147"/>
                <a:gd name="T30" fmla="*/ 0 w 1971"/>
                <a:gd name="T31" fmla="*/ 897 h 2147"/>
                <a:gd name="T32" fmla="*/ 61 w 1971"/>
                <a:gd name="T33" fmla="*/ 1484 h 2147"/>
                <a:gd name="T34" fmla="*/ 69 w 1971"/>
                <a:gd name="T35" fmla="*/ 1533 h 2147"/>
                <a:gd name="T36" fmla="*/ 100 w 1971"/>
                <a:gd name="T37" fmla="*/ 1624 h 2147"/>
                <a:gd name="T38" fmla="*/ 152 w 1971"/>
                <a:gd name="T39" fmla="*/ 1705 h 2147"/>
                <a:gd name="T40" fmla="*/ 223 w 1971"/>
                <a:gd name="T41" fmla="*/ 1771 h 2147"/>
                <a:gd name="T42" fmla="*/ 266 w 1971"/>
                <a:gd name="T43" fmla="*/ 1797 h 2147"/>
                <a:gd name="T44" fmla="*/ 832 w 1971"/>
                <a:gd name="T45" fmla="*/ 2111 h 2147"/>
                <a:gd name="T46" fmla="*/ 866 w 1971"/>
                <a:gd name="T47" fmla="*/ 2128 h 2147"/>
                <a:gd name="T48" fmla="*/ 940 w 1971"/>
                <a:gd name="T49" fmla="*/ 2147 h 2147"/>
                <a:gd name="T50" fmla="*/ 1015 w 1971"/>
                <a:gd name="T51" fmla="*/ 2147 h 2147"/>
                <a:gd name="T52" fmla="*/ 1088 w 1971"/>
                <a:gd name="T53" fmla="*/ 2128 h 2147"/>
                <a:gd name="T54" fmla="*/ 1123 w 1971"/>
                <a:gd name="T55" fmla="*/ 2111 h 2147"/>
                <a:gd name="T56" fmla="*/ 1690 w 1971"/>
                <a:gd name="T57" fmla="*/ 1797 h 2147"/>
                <a:gd name="T58" fmla="*/ 1732 w 1971"/>
                <a:gd name="T59" fmla="*/ 1771 h 2147"/>
                <a:gd name="T60" fmla="*/ 1802 w 1971"/>
                <a:gd name="T61" fmla="*/ 1705 h 2147"/>
                <a:gd name="T62" fmla="*/ 1855 w 1971"/>
                <a:gd name="T63" fmla="*/ 1624 h 2147"/>
                <a:gd name="T64" fmla="*/ 1887 w 1971"/>
                <a:gd name="T65" fmla="*/ 1533 h 2147"/>
                <a:gd name="T66" fmla="*/ 1893 w 1971"/>
                <a:gd name="T67" fmla="*/ 1484 h 2147"/>
                <a:gd name="T68" fmla="*/ 1965 w 1971"/>
                <a:gd name="T69" fmla="*/ 786 h 2147"/>
                <a:gd name="T70" fmla="*/ 1971 w 1971"/>
                <a:gd name="T71" fmla="*/ 713 h 2147"/>
                <a:gd name="T72" fmla="*/ 1969 w 1971"/>
                <a:gd name="T73" fmla="*/ 638 h 2147"/>
                <a:gd name="T74" fmla="*/ 1959 w 1971"/>
                <a:gd name="T75" fmla="*/ 590 h 2147"/>
                <a:gd name="T76" fmla="*/ 1919 w 1971"/>
                <a:gd name="T77" fmla="*/ 501 h 2147"/>
                <a:gd name="T78" fmla="*/ 1858 w 1971"/>
                <a:gd name="T79" fmla="*/ 417 h 2147"/>
                <a:gd name="T80" fmla="*/ 1785 w 1971"/>
                <a:gd name="T81" fmla="*/ 337 h 2147"/>
                <a:gd name="T82" fmla="*/ 1665 w 1971"/>
                <a:gd name="T83" fmla="*/ 222 h 2147"/>
                <a:gd name="T84" fmla="*/ 1555 w 1971"/>
                <a:gd name="T85" fmla="*/ 111 h 2147"/>
                <a:gd name="T86" fmla="*/ 1497 w 1971"/>
                <a:gd name="T87" fmla="*/ 37 h 2147"/>
                <a:gd name="T88" fmla="*/ 1475 w 1971"/>
                <a:gd name="T89" fmla="*/ 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71" h="2147">
                  <a:moveTo>
                    <a:pt x="1475" y="0"/>
                  </a:moveTo>
                  <a:lnTo>
                    <a:pt x="1428" y="44"/>
                  </a:lnTo>
                  <a:lnTo>
                    <a:pt x="1324" y="119"/>
                  </a:lnTo>
                  <a:lnTo>
                    <a:pt x="1213" y="177"/>
                  </a:lnTo>
                  <a:lnTo>
                    <a:pt x="1095" y="220"/>
                  </a:lnTo>
                  <a:lnTo>
                    <a:pt x="912" y="269"/>
                  </a:lnTo>
                  <a:lnTo>
                    <a:pt x="668" y="314"/>
                  </a:lnTo>
                  <a:lnTo>
                    <a:pt x="493" y="348"/>
                  </a:lnTo>
                  <a:lnTo>
                    <a:pt x="385" y="377"/>
                  </a:lnTo>
                  <a:lnTo>
                    <a:pt x="288" y="413"/>
                  </a:lnTo>
                  <a:lnTo>
                    <a:pt x="200" y="461"/>
                  </a:lnTo>
                  <a:lnTo>
                    <a:pt x="125" y="523"/>
                  </a:lnTo>
                  <a:lnTo>
                    <a:pt x="66" y="602"/>
                  </a:lnTo>
                  <a:lnTo>
                    <a:pt x="24" y="701"/>
                  </a:lnTo>
                  <a:lnTo>
                    <a:pt x="2" y="825"/>
                  </a:lnTo>
                  <a:lnTo>
                    <a:pt x="0" y="897"/>
                  </a:lnTo>
                  <a:lnTo>
                    <a:pt x="61" y="1484"/>
                  </a:lnTo>
                  <a:lnTo>
                    <a:pt x="69" y="1533"/>
                  </a:lnTo>
                  <a:lnTo>
                    <a:pt x="100" y="1624"/>
                  </a:lnTo>
                  <a:lnTo>
                    <a:pt x="152" y="1705"/>
                  </a:lnTo>
                  <a:lnTo>
                    <a:pt x="223" y="1771"/>
                  </a:lnTo>
                  <a:lnTo>
                    <a:pt x="266" y="1797"/>
                  </a:lnTo>
                  <a:lnTo>
                    <a:pt x="832" y="2111"/>
                  </a:lnTo>
                  <a:lnTo>
                    <a:pt x="866" y="2128"/>
                  </a:lnTo>
                  <a:lnTo>
                    <a:pt x="940" y="2147"/>
                  </a:lnTo>
                  <a:lnTo>
                    <a:pt x="1015" y="2147"/>
                  </a:lnTo>
                  <a:lnTo>
                    <a:pt x="1088" y="2128"/>
                  </a:lnTo>
                  <a:lnTo>
                    <a:pt x="1123" y="2111"/>
                  </a:lnTo>
                  <a:lnTo>
                    <a:pt x="1690" y="1797"/>
                  </a:lnTo>
                  <a:lnTo>
                    <a:pt x="1732" y="1771"/>
                  </a:lnTo>
                  <a:lnTo>
                    <a:pt x="1802" y="1705"/>
                  </a:lnTo>
                  <a:lnTo>
                    <a:pt x="1855" y="1624"/>
                  </a:lnTo>
                  <a:lnTo>
                    <a:pt x="1887" y="1533"/>
                  </a:lnTo>
                  <a:lnTo>
                    <a:pt x="1893" y="1484"/>
                  </a:lnTo>
                  <a:lnTo>
                    <a:pt x="1965" y="786"/>
                  </a:lnTo>
                  <a:lnTo>
                    <a:pt x="1971" y="713"/>
                  </a:lnTo>
                  <a:lnTo>
                    <a:pt x="1969" y="638"/>
                  </a:lnTo>
                  <a:lnTo>
                    <a:pt x="1959" y="590"/>
                  </a:lnTo>
                  <a:lnTo>
                    <a:pt x="1919" y="501"/>
                  </a:lnTo>
                  <a:lnTo>
                    <a:pt x="1858" y="417"/>
                  </a:lnTo>
                  <a:lnTo>
                    <a:pt x="1785" y="337"/>
                  </a:lnTo>
                  <a:lnTo>
                    <a:pt x="1665" y="222"/>
                  </a:lnTo>
                  <a:lnTo>
                    <a:pt x="1555" y="111"/>
                  </a:lnTo>
                  <a:lnTo>
                    <a:pt x="1497" y="37"/>
                  </a:lnTo>
                  <a:lnTo>
                    <a:pt x="1475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4" name="Freeform 191"/>
            <p:cNvSpPr>
              <a:spLocks/>
            </p:cNvSpPr>
            <p:nvPr/>
          </p:nvSpPr>
          <p:spPr bwMode="auto">
            <a:xfrm>
              <a:off x="3875088" y="2924175"/>
              <a:ext cx="808038" cy="1136650"/>
            </a:xfrm>
            <a:custGeom>
              <a:avLst/>
              <a:gdLst>
                <a:gd name="T0" fmla="*/ 0 w 1529"/>
                <a:gd name="T1" fmla="*/ 897 h 2148"/>
                <a:gd name="T2" fmla="*/ 61 w 1529"/>
                <a:gd name="T3" fmla="*/ 1484 h 2148"/>
                <a:gd name="T4" fmla="*/ 69 w 1529"/>
                <a:gd name="T5" fmla="*/ 1533 h 2148"/>
                <a:gd name="T6" fmla="*/ 100 w 1529"/>
                <a:gd name="T7" fmla="*/ 1624 h 2148"/>
                <a:gd name="T8" fmla="*/ 152 w 1529"/>
                <a:gd name="T9" fmla="*/ 1705 h 2148"/>
                <a:gd name="T10" fmla="*/ 223 w 1529"/>
                <a:gd name="T11" fmla="*/ 1771 h 2148"/>
                <a:gd name="T12" fmla="*/ 266 w 1529"/>
                <a:gd name="T13" fmla="*/ 1797 h 2148"/>
                <a:gd name="T14" fmla="*/ 832 w 1529"/>
                <a:gd name="T15" fmla="*/ 2111 h 2148"/>
                <a:gd name="T16" fmla="*/ 856 w 1529"/>
                <a:gd name="T17" fmla="*/ 2124 h 2148"/>
                <a:gd name="T18" fmla="*/ 907 w 1529"/>
                <a:gd name="T19" fmla="*/ 2139 h 2148"/>
                <a:gd name="T20" fmla="*/ 957 w 1529"/>
                <a:gd name="T21" fmla="*/ 2148 h 2148"/>
                <a:gd name="T22" fmla="*/ 1009 w 1529"/>
                <a:gd name="T23" fmla="*/ 2145 h 2148"/>
                <a:gd name="T24" fmla="*/ 1035 w 1529"/>
                <a:gd name="T25" fmla="*/ 2141 h 2148"/>
                <a:gd name="T26" fmla="*/ 1035 w 1529"/>
                <a:gd name="T27" fmla="*/ 2141 h 2148"/>
                <a:gd name="T28" fmla="*/ 1026 w 1529"/>
                <a:gd name="T29" fmla="*/ 2139 h 2148"/>
                <a:gd name="T30" fmla="*/ 964 w 1529"/>
                <a:gd name="T31" fmla="*/ 2108 h 2148"/>
                <a:gd name="T32" fmla="*/ 905 w 1529"/>
                <a:gd name="T33" fmla="*/ 2069 h 2148"/>
                <a:gd name="T34" fmla="*/ 836 w 1529"/>
                <a:gd name="T35" fmla="*/ 2008 h 2148"/>
                <a:gd name="T36" fmla="*/ 760 w 1529"/>
                <a:gd name="T37" fmla="*/ 1926 h 2148"/>
                <a:gd name="T38" fmla="*/ 685 w 1529"/>
                <a:gd name="T39" fmla="*/ 1817 h 2148"/>
                <a:gd name="T40" fmla="*/ 611 w 1529"/>
                <a:gd name="T41" fmla="*/ 1677 h 2148"/>
                <a:gd name="T42" fmla="*/ 580 w 1529"/>
                <a:gd name="T43" fmla="*/ 1594 h 2148"/>
                <a:gd name="T44" fmla="*/ 570 w 1529"/>
                <a:gd name="T45" fmla="*/ 1563 h 2148"/>
                <a:gd name="T46" fmla="*/ 548 w 1529"/>
                <a:gd name="T47" fmla="*/ 1460 h 2148"/>
                <a:gd name="T48" fmla="*/ 519 w 1529"/>
                <a:gd name="T49" fmla="*/ 1248 h 2148"/>
                <a:gd name="T50" fmla="*/ 495 w 1529"/>
                <a:gd name="T51" fmla="*/ 924 h 2148"/>
                <a:gd name="T52" fmla="*/ 495 w 1529"/>
                <a:gd name="T53" fmla="*/ 726 h 2148"/>
                <a:gd name="T54" fmla="*/ 506 w 1529"/>
                <a:gd name="T55" fmla="*/ 636 h 2148"/>
                <a:gd name="T56" fmla="*/ 516 w 1529"/>
                <a:gd name="T57" fmla="*/ 615 h 2148"/>
                <a:gd name="T58" fmla="*/ 529 w 1529"/>
                <a:gd name="T59" fmla="*/ 597 h 2148"/>
                <a:gd name="T60" fmla="*/ 565 w 1529"/>
                <a:gd name="T61" fmla="*/ 567 h 2148"/>
                <a:gd name="T62" fmla="*/ 637 w 1529"/>
                <a:gd name="T63" fmla="*/ 527 h 2148"/>
                <a:gd name="T64" fmla="*/ 835 w 1529"/>
                <a:gd name="T65" fmla="*/ 455 h 2148"/>
                <a:gd name="T66" fmla="*/ 1074 w 1529"/>
                <a:gd name="T67" fmla="*/ 379 h 2148"/>
                <a:gd name="T68" fmla="*/ 1231 w 1529"/>
                <a:gd name="T69" fmla="*/ 317 h 2148"/>
                <a:gd name="T70" fmla="*/ 1337 w 1529"/>
                <a:gd name="T71" fmla="*/ 260 h 2148"/>
                <a:gd name="T72" fmla="*/ 1403 w 1529"/>
                <a:gd name="T73" fmla="*/ 216 h 2148"/>
                <a:gd name="T74" fmla="*/ 1461 w 1529"/>
                <a:gd name="T75" fmla="*/ 167 h 2148"/>
                <a:gd name="T76" fmla="*/ 1508 w 1529"/>
                <a:gd name="T77" fmla="*/ 111 h 2148"/>
                <a:gd name="T78" fmla="*/ 1529 w 1529"/>
                <a:gd name="T79" fmla="*/ 80 h 2148"/>
                <a:gd name="T80" fmla="*/ 1514 w 1529"/>
                <a:gd name="T81" fmla="*/ 62 h 2148"/>
                <a:gd name="T82" fmla="*/ 1501 w 1529"/>
                <a:gd name="T83" fmla="*/ 43 h 2148"/>
                <a:gd name="T84" fmla="*/ 1500 w 1529"/>
                <a:gd name="T85" fmla="*/ 42 h 2148"/>
                <a:gd name="T86" fmla="*/ 1500 w 1529"/>
                <a:gd name="T87" fmla="*/ 40 h 2148"/>
                <a:gd name="T88" fmla="*/ 1487 w 1529"/>
                <a:gd name="T89" fmla="*/ 20 h 2148"/>
                <a:gd name="T90" fmla="*/ 1475 w 1529"/>
                <a:gd name="T91" fmla="*/ 0 h 2148"/>
                <a:gd name="T92" fmla="*/ 1428 w 1529"/>
                <a:gd name="T93" fmla="*/ 44 h 2148"/>
                <a:gd name="T94" fmla="*/ 1324 w 1529"/>
                <a:gd name="T95" fmla="*/ 119 h 2148"/>
                <a:gd name="T96" fmla="*/ 1213 w 1529"/>
                <a:gd name="T97" fmla="*/ 177 h 2148"/>
                <a:gd name="T98" fmla="*/ 1095 w 1529"/>
                <a:gd name="T99" fmla="*/ 220 h 2148"/>
                <a:gd name="T100" fmla="*/ 912 w 1529"/>
                <a:gd name="T101" fmla="*/ 269 h 2148"/>
                <a:gd name="T102" fmla="*/ 668 w 1529"/>
                <a:gd name="T103" fmla="*/ 314 h 2148"/>
                <a:gd name="T104" fmla="*/ 493 w 1529"/>
                <a:gd name="T105" fmla="*/ 348 h 2148"/>
                <a:gd name="T106" fmla="*/ 385 w 1529"/>
                <a:gd name="T107" fmla="*/ 377 h 2148"/>
                <a:gd name="T108" fmla="*/ 288 w 1529"/>
                <a:gd name="T109" fmla="*/ 413 h 2148"/>
                <a:gd name="T110" fmla="*/ 200 w 1529"/>
                <a:gd name="T111" fmla="*/ 461 h 2148"/>
                <a:gd name="T112" fmla="*/ 125 w 1529"/>
                <a:gd name="T113" fmla="*/ 523 h 2148"/>
                <a:gd name="T114" fmla="*/ 66 w 1529"/>
                <a:gd name="T115" fmla="*/ 602 h 2148"/>
                <a:gd name="T116" fmla="*/ 24 w 1529"/>
                <a:gd name="T117" fmla="*/ 701 h 2148"/>
                <a:gd name="T118" fmla="*/ 2 w 1529"/>
                <a:gd name="T119" fmla="*/ 825 h 2148"/>
                <a:gd name="T120" fmla="*/ 0 w 1529"/>
                <a:gd name="T121" fmla="*/ 897 h 2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29" h="2148">
                  <a:moveTo>
                    <a:pt x="0" y="897"/>
                  </a:moveTo>
                  <a:lnTo>
                    <a:pt x="61" y="1484"/>
                  </a:lnTo>
                  <a:lnTo>
                    <a:pt x="69" y="1533"/>
                  </a:lnTo>
                  <a:lnTo>
                    <a:pt x="100" y="1624"/>
                  </a:lnTo>
                  <a:lnTo>
                    <a:pt x="152" y="1705"/>
                  </a:lnTo>
                  <a:lnTo>
                    <a:pt x="223" y="1771"/>
                  </a:lnTo>
                  <a:lnTo>
                    <a:pt x="266" y="1797"/>
                  </a:lnTo>
                  <a:lnTo>
                    <a:pt x="832" y="2111"/>
                  </a:lnTo>
                  <a:lnTo>
                    <a:pt x="856" y="2124"/>
                  </a:lnTo>
                  <a:lnTo>
                    <a:pt x="907" y="2139"/>
                  </a:lnTo>
                  <a:lnTo>
                    <a:pt x="957" y="2148"/>
                  </a:lnTo>
                  <a:lnTo>
                    <a:pt x="1009" y="2145"/>
                  </a:lnTo>
                  <a:lnTo>
                    <a:pt x="1035" y="2141"/>
                  </a:lnTo>
                  <a:lnTo>
                    <a:pt x="1035" y="2141"/>
                  </a:lnTo>
                  <a:lnTo>
                    <a:pt x="1026" y="2139"/>
                  </a:lnTo>
                  <a:lnTo>
                    <a:pt x="964" y="2108"/>
                  </a:lnTo>
                  <a:lnTo>
                    <a:pt x="905" y="2069"/>
                  </a:lnTo>
                  <a:lnTo>
                    <a:pt x="836" y="2008"/>
                  </a:lnTo>
                  <a:lnTo>
                    <a:pt x="760" y="1926"/>
                  </a:lnTo>
                  <a:lnTo>
                    <a:pt x="685" y="1817"/>
                  </a:lnTo>
                  <a:lnTo>
                    <a:pt x="611" y="1677"/>
                  </a:lnTo>
                  <a:lnTo>
                    <a:pt x="580" y="1594"/>
                  </a:lnTo>
                  <a:lnTo>
                    <a:pt x="570" y="1563"/>
                  </a:lnTo>
                  <a:lnTo>
                    <a:pt x="548" y="1460"/>
                  </a:lnTo>
                  <a:lnTo>
                    <a:pt x="519" y="1248"/>
                  </a:lnTo>
                  <a:lnTo>
                    <a:pt x="495" y="924"/>
                  </a:lnTo>
                  <a:lnTo>
                    <a:pt x="495" y="726"/>
                  </a:lnTo>
                  <a:lnTo>
                    <a:pt x="506" y="636"/>
                  </a:lnTo>
                  <a:lnTo>
                    <a:pt x="516" y="615"/>
                  </a:lnTo>
                  <a:lnTo>
                    <a:pt x="529" y="597"/>
                  </a:lnTo>
                  <a:lnTo>
                    <a:pt x="565" y="567"/>
                  </a:lnTo>
                  <a:lnTo>
                    <a:pt x="637" y="527"/>
                  </a:lnTo>
                  <a:lnTo>
                    <a:pt x="835" y="455"/>
                  </a:lnTo>
                  <a:lnTo>
                    <a:pt x="1074" y="379"/>
                  </a:lnTo>
                  <a:lnTo>
                    <a:pt x="1231" y="317"/>
                  </a:lnTo>
                  <a:lnTo>
                    <a:pt x="1337" y="260"/>
                  </a:lnTo>
                  <a:lnTo>
                    <a:pt x="1403" y="216"/>
                  </a:lnTo>
                  <a:lnTo>
                    <a:pt x="1461" y="167"/>
                  </a:lnTo>
                  <a:lnTo>
                    <a:pt x="1508" y="111"/>
                  </a:lnTo>
                  <a:lnTo>
                    <a:pt x="1529" y="80"/>
                  </a:lnTo>
                  <a:lnTo>
                    <a:pt x="1514" y="62"/>
                  </a:lnTo>
                  <a:lnTo>
                    <a:pt x="1501" y="43"/>
                  </a:lnTo>
                  <a:lnTo>
                    <a:pt x="1500" y="42"/>
                  </a:lnTo>
                  <a:lnTo>
                    <a:pt x="1500" y="40"/>
                  </a:lnTo>
                  <a:lnTo>
                    <a:pt x="1487" y="20"/>
                  </a:lnTo>
                  <a:lnTo>
                    <a:pt x="1475" y="0"/>
                  </a:lnTo>
                  <a:lnTo>
                    <a:pt x="1428" y="44"/>
                  </a:lnTo>
                  <a:lnTo>
                    <a:pt x="1324" y="119"/>
                  </a:lnTo>
                  <a:lnTo>
                    <a:pt x="1213" y="177"/>
                  </a:lnTo>
                  <a:lnTo>
                    <a:pt x="1095" y="220"/>
                  </a:lnTo>
                  <a:lnTo>
                    <a:pt x="912" y="269"/>
                  </a:lnTo>
                  <a:lnTo>
                    <a:pt x="668" y="314"/>
                  </a:lnTo>
                  <a:lnTo>
                    <a:pt x="493" y="348"/>
                  </a:lnTo>
                  <a:lnTo>
                    <a:pt x="385" y="377"/>
                  </a:lnTo>
                  <a:lnTo>
                    <a:pt x="288" y="413"/>
                  </a:lnTo>
                  <a:lnTo>
                    <a:pt x="200" y="461"/>
                  </a:lnTo>
                  <a:lnTo>
                    <a:pt x="125" y="523"/>
                  </a:lnTo>
                  <a:lnTo>
                    <a:pt x="66" y="602"/>
                  </a:lnTo>
                  <a:lnTo>
                    <a:pt x="24" y="701"/>
                  </a:lnTo>
                  <a:lnTo>
                    <a:pt x="2" y="825"/>
                  </a:lnTo>
                  <a:lnTo>
                    <a:pt x="0" y="897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5" name="Freeform 192"/>
            <p:cNvSpPr>
              <a:spLocks/>
            </p:cNvSpPr>
            <p:nvPr/>
          </p:nvSpPr>
          <p:spPr bwMode="auto">
            <a:xfrm>
              <a:off x="4549775" y="4718050"/>
              <a:ext cx="315913" cy="104775"/>
            </a:xfrm>
            <a:custGeom>
              <a:avLst/>
              <a:gdLst>
                <a:gd name="T0" fmla="*/ 427 w 597"/>
                <a:gd name="T1" fmla="*/ 0 h 198"/>
                <a:gd name="T2" fmla="*/ 170 w 597"/>
                <a:gd name="T3" fmla="*/ 0 h 198"/>
                <a:gd name="T4" fmla="*/ 135 w 597"/>
                <a:gd name="T5" fmla="*/ 1 h 198"/>
                <a:gd name="T6" fmla="*/ 73 w 597"/>
                <a:gd name="T7" fmla="*/ 27 h 198"/>
                <a:gd name="T8" fmla="*/ 27 w 597"/>
                <a:gd name="T9" fmla="*/ 73 h 198"/>
                <a:gd name="T10" fmla="*/ 3 w 597"/>
                <a:gd name="T11" fmla="*/ 134 h 198"/>
                <a:gd name="T12" fmla="*/ 0 w 597"/>
                <a:gd name="T13" fmla="*/ 168 h 198"/>
                <a:gd name="T14" fmla="*/ 0 w 597"/>
                <a:gd name="T15" fmla="*/ 198 h 198"/>
                <a:gd name="T16" fmla="*/ 597 w 597"/>
                <a:gd name="T17" fmla="*/ 198 h 198"/>
                <a:gd name="T18" fmla="*/ 597 w 597"/>
                <a:gd name="T19" fmla="*/ 168 h 198"/>
                <a:gd name="T20" fmla="*/ 594 w 597"/>
                <a:gd name="T21" fmla="*/ 134 h 198"/>
                <a:gd name="T22" fmla="*/ 570 w 597"/>
                <a:gd name="T23" fmla="*/ 73 h 198"/>
                <a:gd name="T24" fmla="*/ 524 w 597"/>
                <a:gd name="T25" fmla="*/ 27 h 198"/>
                <a:gd name="T26" fmla="*/ 462 w 597"/>
                <a:gd name="T27" fmla="*/ 1 h 198"/>
                <a:gd name="T28" fmla="*/ 427 w 597"/>
                <a:gd name="T2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7" h="198">
                  <a:moveTo>
                    <a:pt x="427" y="0"/>
                  </a:moveTo>
                  <a:lnTo>
                    <a:pt x="170" y="0"/>
                  </a:lnTo>
                  <a:lnTo>
                    <a:pt x="135" y="1"/>
                  </a:lnTo>
                  <a:lnTo>
                    <a:pt x="73" y="27"/>
                  </a:lnTo>
                  <a:lnTo>
                    <a:pt x="27" y="73"/>
                  </a:lnTo>
                  <a:lnTo>
                    <a:pt x="3" y="134"/>
                  </a:lnTo>
                  <a:lnTo>
                    <a:pt x="0" y="168"/>
                  </a:lnTo>
                  <a:lnTo>
                    <a:pt x="0" y="198"/>
                  </a:lnTo>
                  <a:lnTo>
                    <a:pt x="597" y="198"/>
                  </a:lnTo>
                  <a:lnTo>
                    <a:pt x="597" y="168"/>
                  </a:lnTo>
                  <a:lnTo>
                    <a:pt x="594" y="134"/>
                  </a:lnTo>
                  <a:lnTo>
                    <a:pt x="570" y="73"/>
                  </a:lnTo>
                  <a:lnTo>
                    <a:pt x="524" y="27"/>
                  </a:lnTo>
                  <a:lnTo>
                    <a:pt x="462" y="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E4E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6" name="Freeform 193"/>
            <p:cNvSpPr>
              <a:spLocks/>
            </p:cNvSpPr>
            <p:nvPr/>
          </p:nvSpPr>
          <p:spPr bwMode="auto">
            <a:xfrm>
              <a:off x="7248525" y="3825875"/>
              <a:ext cx="746125" cy="620713"/>
            </a:xfrm>
            <a:custGeom>
              <a:avLst/>
              <a:gdLst>
                <a:gd name="T0" fmla="*/ 1409 w 1409"/>
                <a:gd name="T1" fmla="*/ 547 h 1172"/>
                <a:gd name="T2" fmla="*/ 1409 w 1409"/>
                <a:gd name="T3" fmla="*/ 0 h 1172"/>
                <a:gd name="T4" fmla="*/ 0 w 1409"/>
                <a:gd name="T5" fmla="*/ 0 h 1172"/>
                <a:gd name="T6" fmla="*/ 0 w 1409"/>
                <a:gd name="T7" fmla="*/ 547 h 1172"/>
                <a:gd name="T8" fmla="*/ 704 w 1409"/>
                <a:gd name="T9" fmla="*/ 1172 h 1172"/>
                <a:gd name="T10" fmla="*/ 1409 w 1409"/>
                <a:gd name="T11" fmla="*/ 547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9" h="1172">
                  <a:moveTo>
                    <a:pt x="1409" y="547"/>
                  </a:moveTo>
                  <a:lnTo>
                    <a:pt x="1409" y="0"/>
                  </a:lnTo>
                  <a:lnTo>
                    <a:pt x="0" y="0"/>
                  </a:lnTo>
                  <a:lnTo>
                    <a:pt x="0" y="547"/>
                  </a:lnTo>
                  <a:lnTo>
                    <a:pt x="704" y="1172"/>
                  </a:lnTo>
                  <a:lnTo>
                    <a:pt x="1409" y="547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7" name="Freeform 194"/>
            <p:cNvSpPr>
              <a:spLocks/>
            </p:cNvSpPr>
            <p:nvPr/>
          </p:nvSpPr>
          <p:spPr bwMode="auto">
            <a:xfrm>
              <a:off x="6546850" y="4110038"/>
              <a:ext cx="2149475" cy="708025"/>
            </a:xfrm>
            <a:custGeom>
              <a:avLst/>
              <a:gdLst>
                <a:gd name="T0" fmla="*/ 3823 w 4064"/>
                <a:gd name="T1" fmla="*/ 265 h 1339"/>
                <a:gd name="T2" fmla="*/ 2855 w 4064"/>
                <a:gd name="T3" fmla="*/ 38 h 1339"/>
                <a:gd name="T4" fmla="*/ 2835 w 4064"/>
                <a:gd name="T5" fmla="*/ 32 h 1339"/>
                <a:gd name="T6" fmla="*/ 2815 w 4064"/>
                <a:gd name="T7" fmla="*/ 22 h 1339"/>
                <a:gd name="T8" fmla="*/ 2031 w 4064"/>
                <a:gd name="T9" fmla="*/ 478 h 1339"/>
                <a:gd name="T10" fmla="*/ 1278 w 4064"/>
                <a:gd name="T11" fmla="*/ 0 h 1339"/>
                <a:gd name="T12" fmla="*/ 1264 w 4064"/>
                <a:gd name="T13" fmla="*/ 13 h 1339"/>
                <a:gd name="T14" fmla="*/ 1228 w 4064"/>
                <a:gd name="T15" fmla="*/ 32 h 1339"/>
                <a:gd name="T16" fmla="*/ 1208 w 4064"/>
                <a:gd name="T17" fmla="*/ 38 h 1339"/>
                <a:gd name="T18" fmla="*/ 240 w 4064"/>
                <a:gd name="T19" fmla="*/ 265 h 1339"/>
                <a:gd name="T20" fmla="*/ 214 w 4064"/>
                <a:gd name="T21" fmla="*/ 272 h 1339"/>
                <a:gd name="T22" fmla="*/ 165 w 4064"/>
                <a:gd name="T23" fmla="*/ 294 h 1339"/>
                <a:gd name="T24" fmla="*/ 122 w 4064"/>
                <a:gd name="T25" fmla="*/ 321 h 1339"/>
                <a:gd name="T26" fmla="*/ 83 w 4064"/>
                <a:gd name="T27" fmla="*/ 356 h 1339"/>
                <a:gd name="T28" fmla="*/ 52 w 4064"/>
                <a:gd name="T29" fmla="*/ 396 h 1339"/>
                <a:gd name="T30" fmla="*/ 26 w 4064"/>
                <a:gd name="T31" fmla="*/ 442 h 1339"/>
                <a:gd name="T32" fmla="*/ 9 w 4064"/>
                <a:gd name="T33" fmla="*/ 491 h 1339"/>
                <a:gd name="T34" fmla="*/ 0 w 4064"/>
                <a:gd name="T35" fmla="*/ 543 h 1339"/>
                <a:gd name="T36" fmla="*/ 0 w 4064"/>
                <a:gd name="T37" fmla="*/ 570 h 1339"/>
                <a:gd name="T38" fmla="*/ 0 w 4064"/>
                <a:gd name="T39" fmla="*/ 1182 h 1339"/>
                <a:gd name="T40" fmla="*/ 1 w 4064"/>
                <a:gd name="T41" fmla="*/ 1214 h 1339"/>
                <a:gd name="T42" fmla="*/ 26 w 4064"/>
                <a:gd name="T43" fmla="*/ 1270 h 1339"/>
                <a:gd name="T44" fmla="*/ 68 w 4064"/>
                <a:gd name="T45" fmla="*/ 1313 h 1339"/>
                <a:gd name="T46" fmla="*/ 124 w 4064"/>
                <a:gd name="T47" fmla="*/ 1336 h 1339"/>
                <a:gd name="T48" fmla="*/ 155 w 4064"/>
                <a:gd name="T49" fmla="*/ 1339 h 1339"/>
                <a:gd name="T50" fmla="*/ 3908 w 4064"/>
                <a:gd name="T51" fmla="*/ 1339 h 1339"/>
                <a:gd name="T52" fmla="*/ 3939 w 4064"/>
                <a:gd name="T53" fmla="*/ 1336 h 1339"/>
                <a:gd name="T54" fmla="*/ 3995 w 4064"/>
                <a:gd name="T55" fmla="*/ 1313 h 1339"/>
                <a:gd name="T56" fmla="*/ 4039 w 4064"/>
                <a:gd name="T57" fmla="*/ 1270 h 1339"/>
                <a:gd name="T58" fmla="*/ 4062 w 4064"/>
                <a:gd name="T59" fmla="*/ 1214 h 1339"/>
                <a:gd name="T60" fmla="*/ 4064 w 4064"/>
                <a:gd name="T61" fmla="*/ 1182 h 1339"/>
                <a:gd name="T62" fmla="*/ 4064 w 4064"/>
                <a:gd name="T63" fmla="*/ 570 h 1339"/>
                <a:gd name="T64" fmla="*/ 4063 w 4064"/>
                <a:gd name="T65" fmla="*/ 543 h 1339"/>
                <a:gd name="T66" fmla="*/ 4054 w 4064"/>
                <a:gd name="T67" fmla="*/ 491 h 1339"/>
                <a:gd name="T68" fmla="*/ 4037 w 4064"/>
                <a:gd name="T69" fmla="*/ 442 h 1339"/>
                <a:gd name="T70" fmla="*/ 4011 w 4064"/>
                <a:gd name="T71" fmla="*/ 396 h 1339"/>
                <a:gd name="T72" fmla="*/ 3979 w 4064"/>
                <a:gd name="T73" fmla="*/ 356 h 1339"/>
                <a:gd name="T74" fmla="*/ 3942 w 4064"/>
                <a:gd name="T75" fmla="*/ 321 h 1339"/>
                <a:gd name="T76" fmla="*/ 3897 w 4064"/>
                <a:gd name="T77" fmla="*/ 294 h 1339"/>
                <a:gd name="T78" fmla="*/ 3848 w 4064"/>
                <a:gd name="T79" fmla="*/ 272 h 1339"/>
                <a:gd name="T80" fmla="*/ 3823 w 4064"/>
                <a:gd name="T81" fmla="*/ 265 h 1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64" h="1339">
                  <a:moveTo>
                    <a:pt x="3823" y="265"/>
                  </a:moveTo>
                  <a:lnTo>
                    <a:pt x="2855" y="38"/>
                  </a:lnTo>
                  <a:lnTo>
                    <a:pt x="2835" y="32"/>
                  </a:lnTo>
                  <a:lnTo>
                    <a:pt x="2815" y="22"/>
                  </a:lnTo>
                  <a:lnTo>
                    <a:pt x="2031" y="478"/>
                  </a:lnTo>
                  <a:lnTo>
                    <a:pt x="1278" y="0"/>
                  </a:lnTo>
                  <a:lnTo>
                    <a:pt x="1264" y="13"/>
                  </a:lnTo>
                  <a:lnTo>
                    <a:pt x="1228" y="32"/>
                  </a:lnTo>
                  <a:lnTo>
                    <a:pt x="1208" y="38"/>
                  </a:lnTo>
                  <a:lnTo>
                    <a:pt x="240" y="265"/>
                  </a:lnTo>
                  <a:lnTo>
                    <a:pt x="214" y="272"/>
                  </a:lnTo>
                  <a:lnTo>
                    <a:pt x="165" y="294"/>
                  </a:lnTo>
                  <a:lnTo>
                    <a:pt x="122" y="321"/>
                  </a:lnTo>
                  <a:lnTo>
                    <a:pt x="83" y="356"/>
                  </a:lnTo>
                  <a:lnTo>
                    <a:pt x="52" y="396"/>
                  </a:lnTo>
                  <a:lnTo>
                    <a:pt x="26" y="442"/>
                  </a:lnTo>
                  <a:lnTo>
                    <a:pt x="9" y="491"/>
                  </a:lnTo>
                  <a:lnTo>
                    <a:pt x="0" y="543"/>
                  </a:lnTo>
                  <a:lnTo>
                    <a:pt x="0" y="570"/>
                  </a:lnTo>
                  <a:lnTo>
                    <a:pt x="0" y="1182"/>
                  </a:lnTo>
                  <a:lnTo>
                    <a:pt x="1" y="1214"/>
                  </a:lnTo>
                  <a:lnTo>
                    <a:pt x="26" y="1270"/>
                  </a:lnTo>
                  <a:lnTo>
                    <a:pt x="68" y="1313"/>
                  </a:lnTo>
                  <a:lnTo>
                    <a:pt x="124" y="1336"/>
                  </a:lnTo>
                  <a:lnTo>
                    <a:pt x="155" y="1339"/>
                  </a:lnTo>
                  <a:lnTo>
                    <a:pt x="3908" y="1339"/>
                  </a:lnTo>
                  <a:lnTo>
                    <a:pt x="3939" y="1336"/>
                  </a:lnTo>
                  <a:lnTo>
                    <a:pt x="3995" y="1313"/>
                  </a:lnTo>
                  <a:lnTo>
                    <a:pt x="4039" y="1270"/>
                  </a:lnTo>
                  <a:lnTo>
                    <a:pt x="4062" y="1214"/>
                  </a:lnTo>
                  <a:lnTo>
                    <a:pt x="4064" y="1182"/>
                  </a:lnTo>
                  <a:lnTo>
                    <a:pt x="4064" y="570"/>
                  </a:lnTo>
                  <a:lnTo>
                    <a:pt x="4063" y="543"/>
                  </a:lnTo>
                  <a:lnTo>
                    <a:pt x="4054" y="491"/>
                  </a:lnTo>
                  <a:lnTo>
                    <a:pt x="4037" y="442"/>
                  </a:lnTo>
                  <a:lnTo>
                    <a:pt x="4011" y="396"/>
                  </a:lnTo>
                  <a:lnTo>
                    <a:pt x="3979" y="356"/>
                  </a:lnTo>
                  <a:lnTo>
                    <a:pt x="3942" y="321"/>
                  </a:lnTo>
                  <a:lnTo>
                    <a:pt x="3897" y="294"/>
                  </a:lnTo>
                  <a:lnTo>
                    <a:pt x="3848" y="272"/>
                  </a:lnTo>
                  <a:lnTo>
                    <a:pt x="3823" y="265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8" name="Freeform 195"/>
            <p:cNvSpPr>
              <a:spLocks/>
            </p:cNvSpPr>
            <p:nvPr/>
          </p:nvSpPr>
          <p:spPr bwMode="auto">
            <a:xfrm>
              <a:off x="7248525" y="3825875"/>
              <a:ext cx="746125" cy="344488"/>
            </a:xfrm>
            <a:custGeom>
              <a:avLst/>
              <a:gdLst>
                <a:gd name="T0" fmla="*/ 0 w 1409"/>
                <a:gd name="T1" fmla="*/ 0 h 652"/>
                <a:gd name="T2" fmla="*/ 0 w 1409"/>
                <a:gd name="T3" fmla="*/ 577 h 652"/>
                <a:gd name="T4" fmla="*/ 84 w 1409"/>
                <a:gd name="T5" fmla="*/ 605 h 652"/>
                <a:gd name="T6" fmla="*/ 241 w 1409"/>
                <a:gd name="T7" fmla="*/ 639 h 652"/>
                <a:gd name="T8" fmla="*/ 389 w 1409"/>
                <a:gd name="T9" fmla="*/ 652 h 652"/>
                <a:gd name="T10" fmla="*/ 529 w 1409"/>
                <a:gd name="T11" fmla="*/ 647 h 652"/>
                <a:gd name="T12" fmla="*/ 658 w 1409"/>
                <a:gd name="T13" fmla="*/ 624 h 652"/>
                <a:gd name="T14" fmla="*/ 779 w 1409"/>
                <a:gd name="T15" fmla="*/ 588 h 652"/>
                <a:gd name="T16" fmla="*/ 890 w 1409"/>
                <a:gd name="T17" fmla="*/ 541 h 652"/>
                <a:gd name="T18" fmla="*/ 991 w 1409"/>
                <a:gd name="T19" fmla="*/ 487 h 652"/>
                <a:gd name="T20" fmla="*/ 1082 w 1409"/>
                <a:gd name="T21" fmla="*/ 426 h 652"/>
                <a:gd name="T22" fmla="*/ 1161 w 1409"/>
                <a:gd name="T23" fmla="*/ 364 h 652"/>
                <a:gd name="T24" fmla="*/ 1262 w 1409"/>
                <a:gd name="T25" fmla="*/ 272 h 652"/>
                <a:gd name="T26" fmla="*/ 1391 w 1409"/>
                <a:gd name="T27" fmla="*/ 123 h 652"/>
                <a:gd name="T28" fmla="*/ 1409 w 1409"/>
                <a:gd name="T29" fmla="*/ 97 h 652"/>
                <a:gd name="T30" fmla="*/ 1409 w 1409"/>
                <a:gd name="T31" fmla="*/ 0 h 652"/>
                <a:gd name="T32" fmla="*/ 0 w 1409"/>
                <a:gd name="T33" fmla="*/ 0 h 652"/>
                <a:gd name="T34" fmla="*/ 0 w 1409"/>
                <a:gd name="T3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09" h="652">
                  <a:moveTo>
                    <a:pt x="0" y="0"/>
                  </a:moveTo>
                  <a:lnTo>
                    <a:pt x="0" y="577"/>
                  </a:lnTo>
                  <a:lnTo>
                    <a:pt x="84" y="605"/>
                  </a:lnTo>
                  <a:lnTo>
                    <a:pt x="241" y="639"/>
                  </a:lnTo>
                  <a:lnTo>
                    <a:pt x="389" y="652"/>
                  </a:lnTo>
                  <a:lnTo>
                    <a:pt x="529" y="647"/>
                  </a:lnTo>
                  <a:lnTo>
                    <a:pt x="658" y="624"/>
                  </a:lnTo>
                  <a:lnTo>
                    <a:pt x="779" y="588"/>
                  </a:lnTo>
                  <a:lnTo>
                    <a:pt x="890" y="541"/>
                  </a:lnTo>
                  <a:lnTo>
                    <a:pt x="991" y="487"/>
                  </a:lnTo>
                  <a:lnTo>
                    <a:pt x="1082" y="426"/>
                  </a:lnTo>
                  <a:lnTo>
                    <a:pt x="1161" y="364"/>
                  </a:lnTo>
                  <a:lnTo>
                    <a:pt x="1262" y="272"/>
                  </a:lnTo>
                  <a:lnTo>
                    <a:pt x="1391" y="123"/>
                  </a:lnTo>
                  <a:lnTo>
                    <a:pt x="1409" y="97"/>
                  </a:lnTo>
                  <a:lnTo>
                    <a:pt x="140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09" name="Freeform 196"/>
            <p:cNvSpPr>
              <a:spLocks/>
            </p:cNvSpPr>
            <p:nvPr/>
          </p:nvSpPr>
          <p:spPr bwMode="auto">
            <a:xfrm>
              <a:off x="7083425" y="2874963"/>
              <a:ext cx="1076325" cy="1157288"/>
            </a:xfrm>
            <a:custGeom>
              <a:avLst/>
              <a:gdLst>
                <a:gd name="T0" fmla="*/ 0 w 2033"/>
                <a:gd name="T1" fmla="*/ 0 h 2188"/>
                <a:gd name="T2" fmla="*/ 69 w 2033"/>
                <a:gd name="T3" fmla="*/ 1499 h 2188"/>
                <a:gd name="T4" fmla="*/ 73 w 2033"/>
                <a:gd name="T5" fmla="*/ 1550 h 2188"/>
                <a:gd name="T6" fmla="*/ 101 w 2033"/>
                <a:gd name="T7" fmla="*/ 1650 h 2188"/>
                <a:gd name="T8" fmla="*/ 148 w 2033"/>
                <a:gd name="T9" fmla="*/ 1741 h 2188"/>
                <a:gd name="T10" fmla="*/ 214 w 2033"/>
                <a:gd name="T11" fmla="*/ 1820 h 2188"/>
                <a:gd name="T12" fmla="*/ 256 w 2033"/>
                <a:gd name="T13" fmla="*/ 1853 h 2188"/>
                <a:gd name="T14" fmla="*/ 579 w 2033"/>
                <a:gd name="T15" fmla="*/ 2095 h 2188"/>
                <a:gd name="T16" fmla="*/ 610 w 2033"/>
                <a:gd name="T17" fmla="*/ 2116 h 2188"/>
                <a:gd name="T18" fmla="*/ 677 w 2033"/>
                <a:gd name="T19" fmla="*/ 2151 h 2188"/>
                <a:gd name="T20" fmla="*/ 749 w 2033"/>
                <a:gd name="T21" fmla="*/ 2175 h 2188"/>
                <a:gd name="T22" fmla="*/ 822 w 2033"/>
                <a:gd name="T23" fmla="*/ 2187 h 2188"/>
                <a:gd name="T24" fmla="*/ 861 w 2033"/>
                <a:gd name="T25" fmla="*/ 2188 h 2188"/>
                <a:gd name="T26" fmla="*/ 1173 w 2033"/>
                <a:gd name="T27" fmla="*/ 2188 h 2188"/>
                <a:gd name="T28" fmla="*/ 1211 w 2033"/>
                <a:gd name="T29" fmla="*/ 2187 h 2188"/>
                <a:gd name="T30" fmla="*/ 1286 w 2033"/>
                <a:gd name="T31" fmla="*/ 2175 h 2188"/>
                <a:gd name="T32" fmla="*/ 1356 w 2033"/>
                <a:gd name="T33" fmla="*/ 2151 h 2188"/>
                <a:gd name="T34" fmla="*/ 1424 w 2033"/>
                <a:gd name="T35" fmla="*/ 2116 h 2188"/>
                <a:gd name="T36" fmla="*/ 1454 w 2033"/>
                <a:gd name="T37" fmla="*/ 2095 h 2188"/>
                <a:gd name="T38" fmla="*/ 1778 w 2033"/>
                <a:gd name="T39" fmla="*/ 1853 h 2188"/>
                <a:gd name="T40" fmla="*/ 1818 w 2033"/>
                <a:gd name="T41" fmla="*/ 1820 h 2188"/>
                <a:gd name="T42" fmla="*/ 1885 w 2033"/>
                <a:gd name="T43" fmla="*/ 1741 h 2188"/>
                <a:gd name="T44" fmla="*/ 1934 w 2033"/>
                <a:gd name="T45" fmla="*/ 1650 h 2188"/>
                <a:gd name="T46" fmla="*/ 1961 w 2033"/>
                <a:gd name="T47" fmla="*/ 1550 h 2188"/>
                <a:gd name="T48" fmla="*/ 1965 w 2033"/>
                <a:gd name="T49" fmla="*/ 1499 h 2188"/>
                <a:gd name="T50" fmla="*/ 2033 w 2033"/>
                <a:gd name="T51" fmla="*/ 0 h 2188"/>
                <a:gd name="T52" fmla="*/ 0 w 2033"/>
                <a:gd name="T53" fmla="*/ 0 h 2188"/>
                <a:gd name="T54" fmla="*/ 0 w 2033"/>
                <a:gd name="T55" fmla="*/ 0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33" h="2188">
                  <a:moveTo>
                    <a:pt x="0" y="0"/>
                  </a:moveTo>
                  <a:lnTo>
                    <a:pt x="69" y="1499"/>
                  </a:lnTo>
                  <a:lnTo>
                    <a:pt x="73" y="1550"/>
                  </a:lnTo>
                  <a:lnTo>
                    <a:pt x="101" y="1650"/>
                  </a:lnTo>
                  <a:lnTo>
                    <a:pt x="148" y="1741"/>
                  </a:lnTo>
                  <a:lnTo>
                    <a:pt x="214" y="1820"/>
                  </a:lnTo>
                  <a:lnTo>
                    <a:pt x="256" y="1853"/>
                  </a:lnTo>
                  <a:lnTo>
                    <a:pt x="579" y="2095"/>
                  </a:lnTo>
                  <a:lnTo>
                    <a:pt x="610" y="2116"/>
                  </a:lnTo>
                  <a:lnTo>
                    <a:pt x="677" y="2151"/>
                  </a:lnTo>
                  <a:lnTo>
                    <a:pt x="749" y="2175"/>
                  </a:lnTo>
                  <a:lnTo>
                    <a:pt x="822" y="2187"/>
                  </a:lnTo>
                  <a:lnTo>
                    <a:pt x="861" y="2188"/>
                  </a:lnTo>
                  <a:lnTo>
                    <a:pt x="1173" y="2188"/>
                  </a:lnTo>
                  <a:lnTo>
                    <a:pt x="1211" y="2187"/>
                  </a:lnTo>
                  <a:lnTo>
                    <a:pt x="1286" y="2175"/>
                  </a:lnTo>
                  <a:lnTo>
                    <a:pt x="1356" y="2151"/>
                  </a:lnTo>
                  <a:lnTo>
                    <a:pt x="1424" y="2116"/>
                  </a:lnTo>
                  <a:lnTo>
                    <a:pt x="1454" y="2095"/>
                  </a:lnTo>
                  <a:lnTo>
                    <a:pt x="1778" y="1853"/>
                  </a:lnTo>
                  <a:lnTo>
                    <a:pt x="1818" y="1820"/>
                  </a:lnTo>
                  <a:lnTo>
                    <a:pt x="1885" y="1741"/>
                  </a:lnTo>
                  <a:lnTo>
                    <a:pt x="1934" y="1650"/>
                  </a:lnTo>
                  <a:lnTo>
                    <a:pt x="1961" y="1550"/>
                  </a:lnTo>
                  <a:lnTo>
                    <a:pt x="1965" y="1499"/>
                  </a:lnTo>
                  <a:lnTo>
                    <a:pt x="203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10" name="Freeform 197"/>
            <p:cNvSpPr>
              <a:spLocks/>
            </p:cNvSpPr>
            <p:nvPr/>
          </p:nvSpPr>
          <p:spPr bwMode="auto">
            <a:xfrm>
              <a:off x="7083425" y="2874963"/>
              <a:ext cx="885825" cy="1157288"/>
            </a:xfrm>
            <a:custGeom>
              <a:avLst/>
              <a:gdLst>
                <a:gd name="T0" fmla="*/ 782 w 1674"/>
                <a:gd name="T1" fmla="*/ 312 h 2188"/>
                <a:gd name="T2" fmla="*/ 842 w 1674"/>
                <a:gd name="T3" fmla="*/ 312 h 2188"/>
                <a:gd name="T4" fmla="*/ 970 w 1674"/>
                <a:gd name="T5" fmla="*/ 304 h 2188"/>
                <a:gd name="T6" fmla="*/ 1106 w 1674"/>
                <a:gd name="T7" fmla="*/ 288 h 2188"/>
                <a:gd name="T8" fmla="*/ 1240 w 1674"/>
                <a:gd name="T9" fmla="*/ 262 h 2188"/>
                <a:gd name="T10" fmla="*/ 1368 w 1674"/>
                <a:gd name="T11" fmla="*/ 224 h 2188"/>
                <a:gd name="T12" fmla="*/ 1483 w 1674"/>
                <a:gd name="T13" fmla="*/ 177 h 2188"/>
                <a:gd name="T14" fmla="*/ 1579 w 1674"/>
                <a:gd name="T15" fmla="*/ 116 h 2188"/>
                <a:gd name="T16" fmla="*/ 1636 w 1674"/>
                <a:gd name="T17" fmla="*/ 62 h 2188"/>
                <a:gd name="T18" fmla="*/ 1664 w 1674"/>
                <a:gd name="T19" fmla="*/ 21 h 2188"/>
                <a:gd name="T20" fmla="*/ 1674 w 1674"/>
                <a:gd name="T21" fmla="*/ 0 h 2188"/>
                <a:gd name="T22" fmla="*/ 0 w 1674"/>
                <a:gd name="T23" fmla="*/ 0 h 2188"/>
                <a:gd name="T24" fmla="*/ 69 w 1674"/>
                <a:gd name="T25" fmla="*/ 1499 h 2188"/>
                <a:gd name="T26" fmla="*/ 73 w 1674"/>
                <a:gd name="T27" fmla="*/ 1550 h 2188"/>
                <a:gd name="T28" fmla="*/ 101 w 1674"/>
                <a:gd name="T29" fmla="*/ 1650 h 2188"/>
                <a:gd name="T30" fmla="*/ 148 w 1674"/>
                <a:gd name="T31" fmla="*/ 1741 h 2188"/>
                <a:gd name="T32" fmla="*/ 214 w 1674"/>
                <a:gd name="T33" fmla="*/ 1820 h 2188"/>
                <a:gd name="T34" fmla="*/ 256 w 1674"/>
                <a:gd name="T35" fmla="*/ 1853 h 2188"/>
                <a:gd name="T36" fmla="*/ 579 w 1674"/>
                <a:gd name="T37" fmla="*/ 2095 h 2188"/>
                <a:gd name="T38" fmla="*/ 610 w 1674"/>
                <a:gd name="T39" fmla="*/ 2116 h 2188"/>
                <a:gd name="T40" fmla="*/ 677 w 1674"/>
                <a:gd name="T41" fmla="*/ 2151 h 2188"/>
                <a:gd name="T42" fmla="*/ 747 w 1674"/>
                <a:gd name="T43" fmla="*/ 2175 h 2188"/>
                <a:gd name="T44" fmla="*/ 822 w 1674"/>
                <a:gd name="T45" fmla="*/ 2187 h 2188"/>
                <a:gd name="T46" fmla="*/ 861 w 1674"/>
                <a:gd name="T47" fmla="*/ 2188 h 2188"/>
                <a:gd name="T48" fmla="*/ 1016 w 1674"/>
                <a:gd name="T49" fmla="*/ 2188 h 2188"/>
                <a:gd name="T50" fmla="*/ 986 w 1674"/>
                <a:gd name="T51" fmla="*/ 2185 h 2188"/>
                <a:gd name="T52" fmla="*/ 916 w 1674"/>
                <a:gd name="T53" fmla="*/ 2158 h 2188"/>
                <a:gd name="T54" fmla="*/ 838 w 1674"/>
                <a:gd name="T55" fmla="*/ 2105 h 2188"/>
                <a:gd name="T56" fmla="*/ 760 w 1674"/>
                <a:gd name="T57" fmla="*/ 2030 h 2188"/>
                <a:gd name="T58" fmla="*/ 687 w 1674"/>
                <a:gd name="T59" fmla="*/ 1933 h 2188"/>
                <a:gd name="T60" fmla="*/ 625 w 1674"/>
                <a:gd name="T61" fmla="*/ 1821 h 2188"/>
                <a:gd name="T62" fmla="*/ 577 w 1674"/>
                <a:gd name="T63" fmla="*/ 1696 h 2188"/>
                <a:gd name="T64" fmla="*/ 550 w 1674"/>
                <a:gd name="T65" fmla="*/ 1558 h 2188"/>
                <a:gd name="T66" fmla="*/ 547 w 1674"/>
                <a:gd name="T67" fmla="*/ 1484 h 2188"/>
                <a:gd name="T68" fmla="*/ 547 w 1674"/>
                <a:gd name="T69" fmla="*/ 547 h 2188"/>
                <a:gd name="T70" fmla="*/ 550 w 1674"/>
                <a:gd name="T71" fmla="*/ 515 h 2188"/>
                <a:gd name="T72" fmla="*/ 579 w 1674"/>
                <a:gd name="T73" fmla="*/ 438 h 2188"/>
                <a:gd name="T74" fmla="*/ 622 w 1674"/>
                <a:gd name="T75" fmla="*/ 383 h 2188"/>
                <a:gd name="T76" fmla="*/ 658 w 1674"/>
                <a:gd name="T77" fmla="*/ 351 h 2188"/>
                <a:gd name="T78" fmla="*/ 703 w 1674"/>
                <a:gd name="T79" fmla="*/ 327 h 2188"/>
                <a:gd name="T80" fmla="*/ 753 w 1674"/>
                <a:gd name="T81" fmla="*/ 314 h 2188"/>
                <a:gd name="T82" fmla="*/ 782 w 1674"/>
                <a:gd name="T83" fmla="*/ 312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74" h="2188">
                  <a:moveTo>
                    <a:pt x="782" y="312"/>
                  </a:moveTo>
                  <a:lnTo>
                    <a:pt x="842" y="312"/>
                  </a:lnTo>
                  <a:lnTo>
                    <a:pt x="970" y="304"/>
                  </a:lnTo>
                  <a:lnTo>
                    <a:pt x="1106" y="288"/>
                  </a:lnTo>
                  <a:lnTo>
                    <a:pt x="1240" y="262"/>
                  </a:lnTo>
                  <a:lnTo>
                    <a:pt x="1368" y="224"/>
                  </a:lnTo>
                  <a:lnTo>
                    <a:pt x="1483" y="177"/>
                  </a:lnTo>
                  <a:lnTo>
                    <a:pt x="1579" y="116"/>
                  </a:lnTo>
                  <a:lnTo>
                    <a:pt x="1636" y="62"/>
                  </a:lnTo>
                  <a:lnTo>
                    <a:pt x="1664" y="21"/>
                  </a:lnTo>
                  <a:lnTo>
                    <a:pt x="1674" y="0"/>
                  </a:lnTo>
                  <a:lnTo>
                    <a:pt x="0" y="0"/>
                  </a:lnTo>
                  <a:lnTo>
                    <a:pt x="69" y="1499"/>
                  </a:lnTo>
                  <a:lnTo>
                    <a:pt x="73" y="1550"/>
                  </a:lnTo>
                  <a:lnTo>
                    <a:pt x="101" y="1650"/>
                  </a:lnTo>
                  <a:lnTo>
                    <a:pt x="148" y="1741"/>
                  </a:lnTo>
                  <a:lnTo>
                    <a:pt x="214" y="1820"/>
                  </a:lnTo>
                  <a:lnTo>
                    <a:pt x="256" y="1853"/>
                  </a:lnTo>
                  <a:lnTo>
                    <a:pt x="579" y="2095"/>
                  </a:lnTo>
                  <a:lnTo>
                    <a:pt x="610" y="2116"/>
                  </a:lnTo>
                  <a:lnTo>
                    <a:pt x="677" y="2151"/>
                  </a:lnTo>
                  <a:lnTo>
                    <a:pt x="747" y="2175"/>
                  </a:lnTo>
                  <a:lnTo>
                    <a:pt x="822" y="2187"/>
                  </a:lnTo>
                  <a:lnTo>
                    <a:pt x="861" y="2188"/>
                  </a:lnTo>
                  <a:lnTo>
                    <a:pt x="1016" y="2188"/>
                  </a:lnTo>
                  <a:lnTo>
                    <a:pt x="986" y="2185"/>
                  </a:lnTo>
                  <a:lnTo>
                    <a:pt x="916" y="2158"/>
                  </a:lnTo>
                  <a:lnTo>
                    <a:pt x="838" y="2105"/>
                  </a:lnTo>
                  <a:lnTo>
                    <a:pt x="760" y="2030"/>
                  </a:lnTo>
                  <a:lnTo>
                    <a:pt x="687" y="1933"/>
                  </a:lnTo>
                  <a:lnTo>
                    <a:pt x="625" y="1821"/>
                  </a:lnTo>
                  <a:lnTo>
                    <a:pt x="577" y="1696"/>
                  </a:lnTo>
                  <a:lnTo>
                    <a:pt x="550" y="1558"/>
                  </a:lnTo>
                  <a:lnTo>
                    <a:pt x="547" y="1484"/>
                  </a:lnTo>
                  <a:lnTo>
                    <a:pt x="547" y="547"/>
                  </a:lnTo>
                  <a:lnTo>
                    <a:pt x="550" y="515"/>
                  </a:lnTo>
                  <a:lnTo>
                    <a:pt x="579" y="438"/>
                  </a:lnTo>
                  <a:lnTo>
                    <a:pt x="622" y="383"/>
                  </a:lnTo>
                  <a:lnTo>
                    <a:pt x="658" y="351"/>
                  </a:lnTo>
                  <a:lnTo>
                    <a:pt x="703" y="327"/>
                  </a:lnTo>
                  <a:lnTo>
                    <a:pt x="753" y="314"/>
                  </a:lnTo>
                  <a:lnTo>
                    <a:pt x="782" y="312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11" name="Freeform 198"/>
            <p:cNvSpPr>
              <a:spLocks/>
            </p:cNvSpPr>
            <p:nvPr/>
          </p:nvSpPr>
          <p:spPr bwMode="auto">
            <a:xfrm>
              <a:off x="8324850" y="4308475"/>
              <a:ext cx="371475" cy="509588"/>
            </a:xfrm>
            <a:custGeom>
              <a:avLst/>
              <a:gdLst>
                <a:gd name="T0" fmla="*/ 130 w 704"/>
                <a:gd name="T1" fmla="*/ 455 h 963"/>
                <a:gd name="T2" fmla="*/ 637 w 704"/>
                <a:gd name="T3" fmla="*/ 0 h 963"/>
                <a:gd name="T4" fmla="*/ 653 w 704"/>
                <a:gd name="T5" fmla="*/ 22 h 963"/>
                <a:gd name="T6" fmla="*/ 677 w 704"/>
                <a:gd name="T7" fmla="*/ 66 h 963"/>
                <a:gd name="T8" fmla="*/ 694 w 704"/>
                <a:gd name="T9" fmla="*/ 115 h 963"/>
                <a:gd name="T10" fmla="*/ 703 w 704"/>
                <a:gd name="T11" fmla="*/ 167 h 963"/>
                <a:gd name="T12" fmla="*/ 704 w 704"/>
                <a:gd name="T13" fmla="*/ 194 h 963"/>
                <a:gd name="T14" fmla="*/ 704 w 704"/>
                <a:gd name="T15" fmla="*/ 806 h 963"/>
                <a:gd name="T16" fmla="*/ 702 w 704"/>
                <a:gd name="T17" fmla="*/ 838 h 963"/>
                <a:gd name="T18" fmla="*/ 679 w 704"/>
                <a:gd name="T19" fmla="*/ 894 h 963"/>
                <a:gd name="T20" fmla="*/ 635 w 704"/>
                <a:gd name="T21" fmla="*/ 937 h 963"/>
                <a:gd name="T22" fmla="*/ 579 w 704"/>
                <a:gd name="T23" fmla="*/ 960 h 963"/>
                <a:gd name="T24" fmla="*/ 548 w 704"/>
                <a:gd name="T25" fmla="*/ 963 h 963"/>
                <a:gd name="T26" fmla="*/ 0 w 704"/>
                <a:gd name="T27" fmla="*/ 963 h 963"/>
                <a:gd name="T28" fmla="*/ 0 w 704"/>
                <a:gd name="T29" fmla="*/ 746 h 963"/>
                <a:gd name="T30" fmla="*/ 2 w 704"/>
                <a:gd name="T31" fmla="*/ 704 h 963"/>
                <a:gd name="T32" fmla="*/ 19 w 704"/>
                <a:gd name="T33" fmla="*/ 625 h 963"/>
                <a:gd name="T34" fmla="*/ 52 w 704"/>
                <a:gd name="T35" fmla="*/ 550 h 963"/>
                <a:gd name="T36" fmla="*/ 100 w 704"/>
                <a:gd name="T37" fmla="*/ 484 h 963"/>
                <a:gd name="T38" fmla="*/ 130 w 704"/>
                <a:gd name="T39" fmla="*/ 45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4" h="963">
                  <a:moveTo>
                    <a:pt x="130" y="455"/>
                  </a:moveTo>
                  <a:lnTo>
                    <a:pt x="637" y="0"/>
                  </a:lnTo>
                  <a:lnTo>
                    <a:pt x="653" y="22"/>
                  </a:lnTo>
                  <a:lnTo>
                    <a:pt x="677" y="66"/>
                  </a:lnTo>
                  <a:lnTo>
                    <a:pt x="694" y="115"/>
                  </a:lnTo>
                  <a:lnTo>
                    <a:pt x="703" y="167"/>
                  </a:lnTo>
                  <a:lnTo>
                    <a:pt x="704" y="194"/>
                  </a:lnTo>
                  <a:lnTo>
                    <a:pt x="704" y="806"/>
                  </a:lnTo>
                  <a:lnTo>
                    <a:pt x="702" y="838"/>
                  </a:lnTo>
                  <a:lnTo>
                    <a:pt x="679" y="894"/>
                  </a:lnTo>
                  <a:lnTo>
                    <a:pt x="635" y="937"/>
                  </a:lnTo>
                  <a:lnTo>
                    <a:pt x="579" y="960"/>
                  </a:lnTo>
                  <a:lnTo>
                    <a:pt x="548" y="963"/>
                  </a:lnTo>
                  <a:lnTo>
                    <a:pt x="0" y="963"/>
                  </a:lnTo>
                  <a:lnTo>
                    <a:pt x="0" y="746"/>
                  </a:lnTo>
                  <a:lnTo>
                    <a:pt x="2" y="704"/>
                  </a:lnTo>
                  <a:lnTo>
                    <a:pt x="19" y="625"/>
                  </a:lnTo>
                  <a:lnTo>
                    <a:pt x="52" y="550"/>
                  </a:lnTo>
                  <a:lnTo>
                    <a:pt x="100" y="484"/>
                  </a:lnTo>
                  <a:lnTo>
                    <a:pt x="130" y="455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12" name="Freeform 199"/>
            <p:cNvSpPr>
              <a:spLocks/>
            </p:cNvSpPr>
            <p:nvPr/>
          </p:nvSpPr>
          <p:spPr bwMode="auto">
            <a:xfrm>
              <a:off x="7518400" y="4446588"/>
              <a:ext cx="206375" cy="371475"/>
            </a:xfrm>
            <a:custGeom>
              <a:avLst/>
              <a:gdLst>
                <a:gd name="T0" fmla="*/ 391 w 391"/>
                <a:gd name="T1" fmla="*/ 704 h 704"/>
                <a:gd name="T2" fmla="*/ 0 w 391"/>
                <a:gd name="T3" fmla="*/ 704 h 704"/>
                <a:gd name="T4" fmla="*/ 49 w 391"/>
                <a:gd name="T5" fmla="*/ 0 h 704"/>
                <a:gd name="T6" fmla="*/ 342 w 391"/>
                <a:gd name="T7" fmla="*/ 0 h 704"/>
                <a:gd name="T8" fmla="*/ 391 w 391"/>
                <a:gd name="T9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704">
                  <a:moveTo>
                    <a:pt x="391" y="704"/>
                  </a:moveTo>
                  <a:lnTo>
                    <a:pt x="0" y="704"/>
                  </a:lnTo>
                  <a:lnTo>
                    <a:pt x="49" y="0"/>
                  </a:lnTo>
                  <a:lnTo>
                    <a:pt x="342" y="0"/>
                  </a:lnTo>
                  <a:lnTo>
                    <a:pt x="391" y="704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13" name="Freeform 200"/>
            <p:cNvSpPr>
              <a:spLocks/>
            </p:cNvSpPr>
            <p:nvPr/>
          </p:nvSpPr>
          <p:spPr bwMode="auto">
            <a:xfrm>
              <a:off x="7518400" y="4362450"/>
              <a:ext cx="206375" cy="125413"/>
            </a:xfrm>
            <a:custGeom>
              <a:avLst/>
              <a:gdLst>
                <a:gd name="T0" fmla="*/ 391 w 391"/>
                <a:gd name="T1" fmla="*/ 0 h 235"/>
                <a:gd name="T2" fmla="*/ 0 w 391"/>
                <a:gd name="T3" fmla="*/ 0 h 235"/>
                <a:gd name="T4" fmla="*/ 0 w 391"/>
                <a:gd name="T5" fmla="*/ 46 h 235"/>
                <a:gd name="T6" fmla="*/ 1 w 391"/>
                <a:gd name="T7" fmla="*/ 65 h 235"/>
                <a:gd name="T8" fmla="*/ 8 w 391"/>
                <a:gd name="T9" fmla="*/ 102 h 235"/>
                <a:gd name="T10" fmla="*/ 31 w 391"/>
                <a:gd name="T11" fmla="*/ 153 h 235"/>
                <a:gd name="T12" fmla="*/ 83 w 391"/>
                <a:gd name="T13" fmla="*/ 203 h 235"/>
                <a:gd name="T14" fmla="*/ 134 w 391"/>
                <a:gd name="T15" fmla="*/ 228 h 235"/>
                <a:gd name="T16" fmla="*/ 170 w 391"/>
                <a:gd name="T17" fmla="*/ 235 h 235"/>
                <a:gd name="T18" fmla="*/ 190 w 391"/>
                <a:gd name="T19" fmla="*/ 235 h 235"/>
                <a:gd name="T20" fmla="*/ 201 w 391"/>
                <a:gd name="T21" fmla="*/ 235 h 235"/>
                <a:gd name="T22" fmla="*/ 221 w 391"/>
                <a:gd name="T23" fmla="*/ 235 h 235"/>
                <a:gd name="T24" fmla="*/ 259 w 391"/>
                <a:gd name="T25" fmla="*/ 228 h 235"/>
                <a:gd name="T26" fmla="*/ 308 w 391"/>
                <a:gd name="T27" fmla="*/ 203 h 235"/>
                <a:gd name="T28" fmla="*/ 360 w 391"/>
                <a:gd name="T29" fmla="*/ 153 h 235"/>
                <a:gd name="T30" fmla="*/ 383 w 391"/>
                <a:gd name="T31" fmla="*/ 102 h 235"/>
                <a:gd name="T32" fmla="*/ 390 w 391"/>
                <a:gd name="T33" fmla="*/ 65 h 235"/>
                <a:gd name="T34" fmla="*/ 391 w 391"/>
                <a:gd name="T35" fmla="*/ 46 h 235"/>
                <a:gd name="T36" fmla="*/ 391 w 391"/>
                <a:gd name="T37" fmla="*/ 0 h 235"/>
                <a:gd name="T38" fmla="*/ 391 w 391"/>
                <a:gd name="T3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1" h="235">
                  <a:moveTo>
                    <a:pt x="391" y="0"/>
                  </a:moveTo>
                  <a:lnTo>
                    <a:pt x="0" y="0"/>
                  </a:lnTo>
                  <a:lnTo>
                    <a:pt x="0" y="46"/>
                  </a:lnTo>
                  <a:lnTo>
                    <a:pt x="1" y="65"/>
                  </a:lnTo>
                  <a:lnTo>
                    <a:pt x="8" y="102"/>
                  </a:lnTo>
                  <a:lnTo>
                    <a:pt x="31" y="153"/>
                  </a:lnTo>
                  <a:lnTo>
                    <a:pt x="83" y="203"/>
                  </a:lnTo>
                  <a:lnTo>
                    <a:pt x="134" y="228"/>
                  </a:lnTo>
                  <a:lnTo>
                    <a:pt x="170" y="235"/>
                  </a:lnTo>
                  <a:lnTo>
                    <a:pt x="190" y="235"/>
                  </a:lnTo>
                  <a:lnTo>
                    <a:pt x="201" y="235"/>
                  </a:lnTo>
                  <a:lnTo>
                    <a:pt x="221" y="235"/>
                  </a:lnTo>
                  <a:lnTo>
                    <a:pt x="259" y="228"/>
                  </a:lnTo>
                  <a:lnTo>
                    <a:pt x="308" y="203"/>
                  </a:lnTo>
                  <a:lnTo>
                    <a:pt x="360" y="153"/>
                  </a:lnTo>
                  <a:lnTo>
                    <a:pt x="383" y="102"/>
                  </a:lnTo>
                  <a:lnTo>
                    <a:pt x="390" y="65"/>
                  </a:lnTo>
                  <a:lnTo>
                    <a:pt x="391" y="46"/>
                  </a:lnTo>
                  <a:lnTo>
                    <a:pt x="391" y="0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515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14" name="Freeform 201"/>
            <p:cNvSpPr>
              <a:spLocks/>
            </p:cNvSpPr>
            <p:nvPr/>
          </p:nvSpPr>
          <p:spPr bwMode="auto">
            <a:xfrm>
              <a:off x="7124700" y="4013200"/>
              <a:ext cx="496888" cy="523875"/>
            </a:xfrm>
            <a:custGeom>
              <a:avLst/>
              <a:gdLst>
                <a:gd name="T0" fmla="*/ 223 w 937"/>
                <a:gd name="T1" fmla="*/ 20 h 992"/>
                <a:gd name="T2" fmla="*/ 937 w 937"/>
                <a:gd name="T3" fmla="*/ 662 h 992"/>
                <a:gd name="T4" fmla="*/ 913 w 937"/>
                <a:gd name="T5" fmla="*/ 675 h 992"/>
                <a:gd name="T6" fmla="*/ 742 w 937"/>
                <a:gd name="T7" fmla="*/ 780 h 992"/>
                <a:gd name="T8" fmla="*/ 582 w 937"/>
                <a:gd name="T9" fmla="*/ 894 h 992"/>
                <a:gd name="T10" fmla="*/ 491 w 937"/>
                <a:gd name="T11" fmla="*/ 967 h 992"/>
                <a:gd name="T12" fmla="*/ 471 w 937"/>
                <a:gd name="T13" fmla="*/ 982 h 992"/>
                <a:gd name="T14" fmla="*/ 426 w 937"/>
                <a:gd name="T15" fmla="*/ 992 h 992"/>
                <a:gd name="T16" fmla="*/ 383 w 937"/>
                <a:gd name="T17" fmla="*/ 982 h 992"/>
                <a:gd name="T18" fmla="*/ 347 w 937"/>
                <a:gd name="T19" fmla="*/ 953 h 992"/>
                <a:gd name="T20" fmla="*/ 336 w 937"/>
                <a:gd name="T21" fmla="*/ 933 h 992"/>
                <a:gd name="T22" fmla="*/ 0 w 937"/>
                <a:gd name="T23" fmla="*/ 194 h 992"/>
                <a:gd name="T24" fmla="*/ 105 w 937"/>
                <a:gd name="T25" fmla="*/ 34 h 992"/>
                <a:gd name="T26" fmla="*/ 117 w 937"/>
                <a:gd name="T27" fmla="*/ 20 h 992"/>
                <a:gd name="T28" fmla="*/ 146 w 937"/>
                <a:gd name="T29" fmla="*/ 3 h 992"/>
                <a:gd name="T30" fmla="*/ 177 w 937"/>
                <a:gd name="T31" fmla="*/ 0 h 992"/>
                <a:gd name="T32" fmla="*/ 209 w 937"/>
                <a:gd name="T33" fmla="*/ 9 h 992"/>
                <a:gd name="T34" fmla="*/ 223 w 937"/>
                <a:gd name="T35" fmla="*/ 2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7" h="992">
                  <a:moveTo>
                    <a:pt x="223" y="20"/>
                  </a:moveTo>
                  <a:lnTo>
                    <a:pt x="937" y="662"/>
                  </a:lnTo>
                  <a:lnTo>
                    <a:pt x="913" y="675"/>
                  </a:lnTo>
                  <a:lnTo>
                    <a:pt x="742" y="780"/>
                  </a:lnTo>
                  <a:lnTo>
                    <a:pt x="582" y="894"/>
                  </a:lnTo>
                  <a:lnTo>
                    <a:pt x="491" y="967"/>
                  </a:lnTo>
                  <a:lnTo>
                    <a:pt x="471" y="982"/>
                  </a:lnTo>
                  <a:lnTo>
                    <a:pt x="426" y="992"/>
                  </a:lnTo>
                  <a:lnTo>
                    <a:pt x="383" y="982"/>
                  </a:lnTo>
                  <a:lnTo>
                    <a:pt x="347" y="953"/>
                  </a:lnTo>
                  <a:lnTo>
                    <a:pt x="336" y="933"/>
                  </a:lnTo>
                  <a:lnTo>
                    <a:pt x="0" y="194"/>
                  </a:lnTo>
                  <a:lnTo>
                    <a:pt x="105" y="34"/>
                  </a:lnTo>
                  <a:lnTo>
                    <a:pt x="117" y="20"/>
                  </a:lnTo>
                  <a:lnTo>
                    <a:pt x="146" y="3"/>
                  </a:lnTo>
                  <a:lnTo>
                    <a:pt x="177" y="0"/>
                  </a:lnTo>
                  <a:lnTo>
                    <a:pt x="209" y="9"/>
                  </a:lnTo>
                  <a:lnTo>
                    <a:pt x="223" y="2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15" name="Freeform 202"/>
            <p:cNvSpPr>
              <a:spLocks/>
            </p:cNvSpPr>
            <p:nvPr/>
          </p:nvSpPr>
          <p:spPr bwMode="auto">
            <a:xfrm>
              <a:off x="7621588" y="4013200"/>
              <a:ext cx="496888" cy="523875"/>
            </a:xfrm>
            <a:custGeom>
              <a:avLst/>
              <a:gdLst>
                <a:gd name="T0" fmla="*/ 715 w 939"/>
                <a:gd name="T1" fmla="*/ 20 h 992"/>
                <a:gd name="T2" fmla="*/ 0 w 939"/>
                <a:gd name="T3" fmla="*/ 662 h 992"/>
                <a:gd name="T4" fmla="*/ 25 w 939"/>
                <a:gd name="T5" fmla="*/ 675 h 992"/>
                <a:gd name="T6" fmla="*/ 196 w 939"/>
                <a:gd name="T7" fmla="*/ 780 h 992"/>
                <a:gd name="T8" fmla="*/ 356 w 939"/>
                <a:gd name="T9" fmla="*/ 894 h 992"/>
                <a:gd name="T10" fmla="*/ 448 w 939"/>
                <a:gd name="T11" fmla="*/ 967 h 992"/>
                <a:gd name="T12" fmla="*/ 467 w 939"/>
                <a:gd name="T13" fmla="*/ 982 h 992"/>
                <a:gd name="T14" fmla="*/ 512 w 939"/>
                <a:gd name="T15" fmla="*/ 992 h 992"/>
                <a:gd name="T16" fmla="*/ 556 w 939"/>
                <a:gd name="T17" fmla="*/ 982 h 992"/>
                <a:gd name="T18" fmla="*/ 591 w 939"/>
                <a:gd name="T19" fmla="*/ 953 h 992"/>
                <a:gd name="T20" fmla="*/ 602 w 939"/>
                <a:gd name="T21" fmla="*/ 933 h 992"/>
                <a:gd name="T22" fmla="*/ 939 w 939"/>
                <a:gd name="T23" fmla="*/ 194 h 992"/>
                <a:gd name="T24" fmla="*/ 833 w 939"/>
                <a:gd name="T25" fmla="*/ 34 h 992"/>
                <a:gd name="T26" fmla="*/ 821 w 939"/>
                <a:gd name="T27" fmla="*/ 20 h 992"/>
                <a:gd name="T28" fmla="*/ 794 w 939"/>
                <a:gd name="T29" fmla="*/ 3 h 992"/>
                <a:gd name="T30" fmla="*/ 761 w 939"/>
                <a:gd name="T31" fmla="*/ 0 h 992"/>
                <a:gd name="T32" fmla="*/ 729 w 939"/>
                <a:gd name="T33" fmla="*/ 9 h 992"/>
                <a:gd name="T34" fmla="*/ 715 w 939"/>
                <a:gd name="T35" fmla="*/ 2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9" h="992">
                  <a:moveTo>
                    <a:pt x="715" y="20"/>
                  </a:moveTo>
                  <a:lnTo>
                    <a:pt x="0" y="662"/>
                  </a:lnTo>
                  <a:lnTo>
                    <a:pt x="25" y="675"/>
                  </a:lnTo>
                  <a:lnTo>
                    <a:pt x="196" y="780"/>
                  </a:lnTo>
                  <a:lnTo>
                    <a:pt x="356" y="894"/>
                  </a:lnTo>
                  <a:lnTo>
                    <a:pt x="448" y="967"/>
                  </a:lnTo>
                  <a:lnTo>
                    <a:pt x="467" y="982"/>
                  </a:lnTo>
                  <a:lnTo>
                    <a:pt x="512" y="992"/>
                  </a:lnTo>
                  <a:lnTo>
                    <a:pt x="556" y="982"/>
                  </a:lnTo>
                  <a:lnTo>
                    <a:pt x="591" y="953"/>
                  </a:lnTo>
                  <a:lnTo>
                    <a:pt x="602" y="933"/>
                  </a:lnTo>
                  <a:lnTo>
                    <a:pt x="939" y="194"/>
                  </a:lnTo>
                  <a:lnTo>
                    <a:pt x="833" y="34"/>
                  </a:lnTo>
                  <a:lnTo>
                    <a:pt x="821" y="20"/>
                  </a:lnTo>
                  <a:lnTo>
                    <a:pt x="794" y="3"/>
                  </a:lnTo>
                  <a:lnTo>
                    <a:pt x="761" y="0"/>
                  </a:lnTo>
                  <a:lnTo>
                    <a:pt x="729" y="9"/>
                  </a:lnTo>
                  <a:lnTo>
                    <a:pt x="715" y="2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16" name="Freeform 203"/>
            <p:cNvSpPr>
              <a:spLocks/>
            </p:cNvSpPr>
            <p:nvPr/>
          </p:nvSpPr>
          <p:spPr bwMode="auto">
            <a:xfrm>
              <a:off x="7872413" y="2574925"/>
              <a:ext cx="409575" cy="836613"/>
            </a:xfrm>
            <a:custGeom>
              <a:avLst/>
              <a:gdLst>
                <a:gd name="T0" fmla="*/ 0 w 775"/>
                <a:gd name="T1" fmla="*/ 49 h 1583"/>
                <a:gd name="T2" fmla="*/ 74 w 775"/>
                <a:gd name="T3" fmla="*/ 567 h 1583"/>
                <a:gd name="T4" fmla="*/ 105 w 775"/>
                <a:gd name="T5" fmla="*/ 574 h 1583"/>
                <a:gd name="T6" fmla="*/ 161 w 775"/>
                <a:gd name="T7" fmla="*/ 597 h 1583"/>
                <a:gd name="T8" fmla="*/ 210 w 775"/>
                <a:gd name="T9" fmla="*/ 629 h 1583"/>
                <a:gd name="T10" fmla="*/ 255 w 775"/>
                <a:gd name="T11" fmla="*/ 668 h 1583"/>
                <a:gd name="T12" fmla="*/ 311 w 775"/>
                <a:gd name="T13" fmla="*/ 738 h 1583"/>
                <a:gd name="T14" fmla="*/ 370 w 775"/>
                <a:gd name="T15" fmla="*/ 848 h 1583"/>
                <a:gd name="T16" fmla="*/ 410 w 775"/>
                <a:gd name="T17" fmla="*/ 966 h 1583"/>
                <a:gd name="T18" fmla="*/ 438 w 775"/>
                <a:gd name="T19" fmla="*/ 1084 h 1583"/>
                <a:gd name="T20" fmla="*/ 459 w 775"/>
                <a:gd name="T21" fmla="*/ 1241 h 1583"/>
                <a:gd name="T22" fmla="*/ 464 w 775"/>
                <a:gd name="T23" fmla="*/ 1308 h 1583"/>
                <a:gd name="T24" fmla="*/ 465 w 775"/>
                <a:gd name="T25" fmla="*/ 1328 h 1583"/>
                <a:gd name="T26" fmla="*/ 478 w 775"/>
                <a:gd name="T27" fmla="*/ 1367 h 1583"/>
                <a:gd name="T28" fmla="*/ 488 w 775"/>
                <a:gd name="T29" fmla="*/ 1385 h 1583"/>
                <a:gd name="T30" fmla="*/ 616 w 775"/>
                <a:gd name="T31" fmla="*/ 1583 h 1583"/>
                <a:gd name="T32" fmla="*/ 615 w 775"/>
                <a:gd name="T33" fmla="*/ 1573 h 1583"/>
                <a:gd name="T34" fmla="*/ 612 w 775"/>
                <a:gd name="T35" fmla="*/ 1471 h 1583"/>
                <a:gd name="T36" fmla="*/ 625 w 775"/>
                <a:gd name="T37" fmla="*/ 1350 h 1583"/>
                <a:gd name="T38" fmla="*/ 647 w 775"/>
                <a:gd name="T39" fmla="*/ 1261 h 1583"/>
                <a:gd name="T40" fmla="*/ 683 w 775"/>
                <a:gd name="T41" fmla="*/ 1167 h 1583"/>
                <a:gd name="T42" fmla="*/ 736 w 775"/>
                <a:gd name="T43" fmla="*/ 1078 h 1583"/>
                <a:gd name="T44" fmla="*/ 772 w 775"/>
                <a:gd name="T45" fmla="*/ 1036 h 1583"/>
                <a:gd name="T46" fmla="*/ 775 w 775"/>
                <a:gd name="T47" fmla="*/ 994 h 1583"/>
                <a:gd name="T48" fmla="*/ 763 w 775"/>
                <a:gd name="T49" fmla="*/ 745 h 1583"/>
                <a:gd name="T50" fmla="*/ 740 w 775"/>
                <a:gd name="T51" fmla="*/ 587 h 1583"/>
                <a:gd name="T52" fmla="*/ 717 w 775"/>
                <a:gd name="T53" fmla="*/ 479 h 1583"/>
                <a:gd name="T54" fmla="*/ 684 w 775"/>
                <a:gd name="T55" fmla="*/ 372 h 1583"/>
                <a:gd name="T56" fmla="*/ 641 w 775"/>
                <a:gd name="T57" fmla="*/ 270 h 1583"/>
                <a:gd name="T58" fmla="*/ 585 w 775"/>
                <a:gd name="T59" fmla="*/ 180 h 1583"/>
                <a:gd name="T60" fmla="*/ 516 w 775"/>
                <a:gd name="T61" fmla="*/ 102 h 1583"/>
                <a:gd name="T62" fmla="*/ 432 w 775"/>
                <a:gd name="T63" fmla="*/ 44 h 1583"/>
                <a:gd name="T64" fmla="*/ 359 w 775"/>
                <a:gd name="T65" fmla="*/ 15 h 1583"/>
                <a:gd name="T66" fmla="*/ 304 w 775"/>
                <a:gd name="T67" fmla="*/ 4 h 1583"/>
                <a:gd name="T68" fmla="*/ 245 w 775"/>
                <a:gd name="T69" fmla="*/ 0 h 1583"/>
                <a:gd name="T70" fmla="*/ 182 w 775"/>
                <a:gd name="T71" fmla="*/ 4 h 1583"/>
                <a:gd name="T72" fmla="*/ 112 w 775"/>
                <a:gd name="T73" fmla="*/ 15 h 1583"/>
                <a:gd name="T74" fmla="*/ 39 w 775"/>
                <a:gd name="T75" fmla="*/ 36 h 1583"/>
                <a:gd name="T76" fmla="*/ 0 w 775"/>
                <a:gd name="T77" fmla="*/ 49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5" h="1583">
                  <a:moveTo>
                    <a:pt x="0" y="49"/>
                  </a:moveTo>
                  <a:lnTo>
                    <a:pt x="74" y="567"/>
                  </a:lnTo>
                  <a:lnTo>
                    <a:pt x="105" y="574"/>
                  </a:lnTo>
                  <a:lnTo>
                    <a:pt x="161" y="597"/>
                  </a:lnTo>
                  <a:lnTo>
                    <a:pt x="210" y="629"/>
                  </a:lnTo>
                  <a:lnTo>
                    <a:pt x="255" y="668"/>
                  </a:lnTo>
                  <a:lnTo>
                    <a:pt x="311" y="738"/>
                  </a:lnTo>
                  <a:lnTo>
                    <a:pt x="370" y="848"/>
                  </a:lnTo>
                  <a:lnTo>
                    <a:pt x="410" y="966"/>
                  </a:lnTo>
                  <a:lnTo>
                    <a:pt x="438" y="1084"/>
                  </a:lnTo>
                  <a:lnTo>
                    <a:pt x="459" y="1241"/>
                  </a:lnTo>
                  <a:lnTo>
                    <a:pt x="464" y="1308"/>
                  </a:lnTo>
                  <a:lnTo>
                    <a:pt x="465" y="1328"/>
                  </a:lnTo>
                  <a:lnTo>
                    <a:pt x="478" y="1367"/>
                  </a:lnTo>
                  <a:lnTo>
                    <a:pt x="488" y="1385"/>
                  </a:lnTo>
                  <a:lnTo>
                    <a:pt x="616" y="1583"/>
                  </a:lnTo>
                  <a:lnTo>
                    <a:pt x="615" y="1573"/>
                  </a:lnTo>
                  <a:lnTo>
                    <a:pt x="612" y="1471"/>
                  </a:lnTo>
                  <a:lnTo>
                    <a:pt x="625" y="1350"/>
                  </a:lnTo>
                  <a:lnTo>
                    <a:pt x="647" y="1261"/>
                  </a:lnTo>
                  <a:lnTo>
                    <a:pt x="683" y="1167"/>
                  </a:lnTo>
                  <a:lnTo>
                    <a:pt x="736" y="1078"/>
                  </a:lnTo>
                  <a:lnTo>
                    <a:pt x="772" y="1036"/>
                  </a:lnTo>
                  <a:lnTo>
                    <a:pt x="775" y="994"/>
                  </a:lnTo>
                  <a:lnTo>
                    <a:pt x="763" y="745"/>
                  </a:lnTo>
                  <a:lnTo>
                    <a:pt x="740" y="587"/>
                  </a:lnTo>
                  <a:lnTo>
                    <a:pt x="717" y="479"/>
                  </a:lnTo>
                  <a:lnTo>
                    <a:pt x="684" y="372"/>
                  </a:lnTo>
                  <a:lnTo>
                    <a:pt x="641" y="270"/>
                  </a:lnTo>
                  <a:lnTo>
                    <a:pt x="585" y="180"/>
                  </a:lnTo>
                  <a:lnTo>
                    <a:pt x="516" y="102"/>
                  </a:lnTo>
                  <a:lnTo>
                    <a:pt x="432" y="44"/>
                  </a:lnTo>
                  <a:lnTo>
                    <a:pt x="359" y="15"/>
                  </a:lnTo>
                  <a:lnTo>
                    <a:pt x="304" y="4"/>
                  </a:lnTo>
                  <a:lnTo>
                    <a:pt x="245" y="0"/>
                  </a:lnTo>
                  <a:lnTo>
                    <a:pt x="182" y="4"/>
                  </a:lnTo>
                  <a:lnTo>
                    <a:pt x="112" y="15"/>
                  </a:lnTo>
                  <a:lnTo>
                    <a:pt x="39" y="3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17" name="Freeform 204"/>
            <p:cNvSpPr>
              <a:spLocks/>
            </p:cNvSpPr>
            <p:nvPr/>
          </p:nvSpPr>
          <p:spPr bwMode="auto">
            <a:xfrm>
              <a:off x="8069263" y="3287713"/>
              <a:ext cx="171450" cy="331788"/>
            </a:xfrm>
            <a:custGeom>
              <a:avLst/>
              <a:gdLst>
                <a:gd name="T0" fmla="*/ 320 w 324"/>
                <a:gd name="T1" fmla="*/ 200 h 625"/>
                <a:gd name="T2" fmla="*/ 232 w 324"/>
                <a:gd name="T3" fmla="*/ 554 h 625"/>
                <a:gd name="T4" fmla="*/ 227 w 324"/>
                <a:gd name="T5" fmla="*/ 568 h 625"/>
                <a:gd name="T6" fmla="*/ 211 w 324"/>
                <a:gd name="T7" fmla="*/ 594 h 625"/>
                <a:gd name="T8" fmla="*/ 186 w 324"/>
                <a:gd name="T9" fmla="*/ 613 h 625"/>
                <a:gd name="T10" fmla="*/ 157 w 324"/>
                <a:gd name="T11" fmla="*/ 625 h 625"/>
                <a:gd name="T12" fmla="*/ 140 w 324"/>
                <a:gd name="T13" fmla="*/ 625 h 625"/>
                <a:gd name="T14" fmla="*/ 140 w 324"/>
                <a:gd name="T15" fmla="*/ 625 h 625"/>
                <a:gd name="T16" fmla="*/ 123 w 324"/>
                <a:gd name="T17" fmla="*/ 623 h 625"/>
                <a:gd name="T18" fmla="*/ 91 w 324"/>
                <a:gd name="T19" fmla="*/ 612 h 625"/>
                <a:gd name="T20" fmla="*/ 67 w 324"/>
                <a:gd name="T21" fmla="*/ 590 h 625"/>
                <a:gd name="T22" fmla="*/ 51 w 324"/>
                <a:gd name="T23" fmla="*/ 560 h 625"/>
                <a:gd name="T24" fmla="*/ 48 w 324"/>
                <a:gd name="T25" fmla="*/ 542 h 625"/>
                <a:gd name="T26" fmla="*/ 2 w 324"/>
                <a:gd name="T27" fmla="*/ 181 h 625"/>
                <a:gd name="T28" fmla="*/ 0 w 324"/>
                <a:gd name="T29" fmla="*/ 164 h 625"/>
                <a:gd name="T30" fmla="*/ 3 w 324"/>
                <a:gd name="T31" fmla="*/ 129 h 625"/>
                <a:gd name="T32" fmla="*/ 21 w 324"/>
                <a:gd name="T33" fmla="*/ 80 h 625"/>
                <a:gd name="T34" fmla="*/ 65 w 324"/>
                <a:gd name="T35" fmla="*/ 31 h 625"/>
                <a:gd name="T36" fmla="*/ 111 w 324"/>
                <a:gd name="T37" fmla="*/ 8 h 625"/>
                <a:gd name="T38" fmla="*/ 144 w 324"/>
                <a:gd name="T39" fmla="*/ 0 h 625"/>
                <a:gd name="T40" fmla="*/ 163 w 324"/>
                <a:gd name="T41" fmla="*/ 0 h 625"/>
                <a:gd name="T42" fmla="*/ 163 w 324"/>
                <a:gd name="T43" fmla="*/ 0 h 625"/>
                <a:gd name="T44" fmla="*/ 183 w 324"/>
                <a:gd name="T45" fmla="*/ 0 h 625"/>
                <a:gd name="T46" fmla="*/ 219 w 324"/>
                <a:gd name="T47" fmla="*/ 8 h 625"/>
                <a:gd name="T48" fmla="*/ 251 w 324"/>
                <a:gd name="T49" fmla="*/ 26 h 625"/>
                <a:gd name="T50" fmla="*/ 280 w 324"/>
                <a:gd name="T51" fmla="*/ 49 h 625"/>
                <a:gd name="T52" fmla="*/ 301 w 324"/>
                <a:gd name="T53" fmla="*/ 76 h 625"/>
                <a:gd name="T54" fmla="*/ 317 w 324"/>
                <a:gd name="T55" fmla="*/ 109 h 625"/>
                <a:gd name="T56" fmla="*/ 324 w 324"/>
                <a:gd name="T57" fmla="*/ 144 h 625"/>
                <a:gd name="T58" fmla="*/ 324 w 324"/>
                <a:gd name="T59" fmla="*/ 181 h 625"/>
                <a:gd name="T60" fmla="*/ 320 w 324"/>
                <a:gd name="T61" fmla="*/ 20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4" h="625">
                  <a:moveTo>
                    <a:pt x="320" y="200"/>
                  </a:moveTo>
                  <a:lnTo>
                    <a:pt x="232" y="554"/>
                  </a:lnTo>
                  <a:lnTo>
                    <a:pt x="227" y="568"/>
                  </a:lnTo>
                  <a:lnTo>
                    <a:pt x="211" y="594"/>
                  </a:lnTo>
                  <a:lnTo>
                    <a:pt x="186" y="613"/>
                  </a:lnTo>
                  <a:lnTo>
                    <a:pt x="157" y="625"/>
                  </a:lnTo>
                  <a:lnTo>
                    <a:pt x="140" y="625"/>
                  </a:lnTo>
                  <a:lnTo>
                    <a:pt x="140" y="625"/>
                  </a:lnTo>
                  <a:lnTo>
                    <a:pt x="123" y="623"/>
                  </a:lnTo>
                  <a:lnTo>
                    <a:pt x="91" y="612"/>
                  </a:lnTo>
                  <a:lnTo>
                    <a:pt x="67" y="590"/>
                  </a:lnTo>
                  <a:lnTo>
                    <a:pt x="51" y="560"/>
                  </a:lnTo>
                  <a:lnTo>
                    <a:pt x="48" y="542"/>
                  </a:lnTo>
                  <a:lnTo>
                    <a:pt x="2" y="181"/>
                  </a:lnTo>
                  <a:lnTo>
                    <a:pt x="0" y="164"/>
                  </a:lnTo>
                  <a:lnTo>
                    <a:pt x="3" y="129"/>
                  </a:lnTo>
                  <a:lnTo>
                    <a:pt x="21" y="80"/>
                  </a:lnTo>
                  <a:lnTo>
                    <a:pt x="65" y="31"/>
                  </a:lnTo>
                  <a:lnTo>
                    <a:pt x="111" y="8"/>
                  </a:lnTo>
                  <a:lnTo>
                    <a:pt x="144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83" y="0"/>
                  </a:lnTo>
                  <a:lnTo>
                    <a:pt x="219" y="8"/>
                  </a:lnTo>
                  <a:lnTo>
                    <a:pt x="251" y="26"/>
                  </a:lnTo>
                  <a:lnTo>
                    <a:pt x="280" y="49"/>
                  </a:lnTo>
                  <a:lnTo>
                    <a:pt x="301" y="76"/>
                  </a:lnTo>
                  <a:lnTo>
                    <a:pt x="317" y="109"/>
                  </a:lnTo>
                  <a:lnTo>
                    <a:pt x="324" y="144"/>
                  </a:lnTo>
                  <a:lnTo>
                    <a:pt x="324" y="181"/>
                  </a:lnTo>
                  <a:lnTo>
                    <a:pt x="320" y="20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18" name="Freeform 205"/>
            <p:cNvSpPr>
              <a:spLocks/>
            </p:cNvSpPr>
            <p:nvPr/>
          </p:nvSpPr>
          <p:spPr bwMode="auto">
            <a:xfrm>
              <a:off x="6954838" y="2419350"/>
              <a:ext cx="1123950" cy="992188"/>
            </a:xfrm>
            <a:custGeom>
              <a:avLst/>
              <a:gdLst>
                <a:gd name="T0" fmla="*/ 433 w 2122"/>
                <a:gd name="T1" fmla="*/ 281 h 1876"/>
                <a:gd name="T2" fmla="*/ 301 w 2122"/>
                <a:gd name="T3" fmla="*/ 396 h 1876"/>
                <a:gd name="T4" fmla="*/ 171 w 2122"/>
                <a:gd name="T5" fmla="*/ 563 h 1876"/>
                <a:gd name="T6" fmla="*/ 84 w 2122"/>
                <a:gd name="T7" fmla="*/ 739 h 1876"/>
                <a:gd name="T8" fmla="*/ 12 w 2122"/>
                <a:gd name="T9" fmla="*/ 1028 h 1876"/>
                <a:gd name="T10" fmla="*/ 4 w 2122"/>
                <a:gd name="T11" fmla="*/ 1308 h 1876"/>
                <a:gd name="T12" fmla="*/ 36 w 2122"/>
                <a:gd name="T13" fmla="*/ 1359 h 1876"/>
                <a:gd name="T14" fmla="*/ 114 w 2122"/>
                <a:gd name="T15" fmla="*/ 1525 h 1876"/>
                <a:gd name="T16" fmla="*/ 164 w 2122"/>
                <a:gd name="T17" fmla="*/ 1827 h 1876"/>
                <a:gd name="T18" fmla="*/ 321 w 2122"/>
                <a:gd name="T19" fmla="*/ 1719 h 1876"/>
                <a:gd name="T20" fmla="*/ 315 w 2122"/>
                <a:gd name="T21" fmla="*/ 1610 h 1876"/>
                <a:gd name="T22" fmla="*/ 337 w 2122"/>
                <a:gd name="T23" fmla="*/ 1421 h 1876"/>
                <a:gd name="T24" fmla="*/ 408 w 2122"/>
                <a:gd name="T25" fmla="*/ 1240 h 1876"/>
                <a:gd name="T26" fmla="*/ 481 w 2122"/>
                <a:gd name="T27" fmla="*/ 1149 h 1876"/>
                <a:gd name="T28" fmla="*/ 554 w 2122"/>
                <a:gd name="T29" fmla="*/ 1095 h 1876"/>
                <a:gd name="T30" fmla="*/ 706 w 2122"/>
                <a:gd name="T31" fmla="*/ 1027 h 1876"/>
                <a:gd name="T32" fmla="*/ 899 w 2122"/>
                <a:gd name="T33" fmla="*/ 995 h 1876"/>
                <a:gd name="T34" fmla="*/ 1221 w 2122"/>
                <a:gd name="T35" fmla="*/ 1014 h 1876"/>
                <a:gd name="T36" fmla="*/ 1431 w 2122"/>
                <a:gd name="T37" fmla="*/ 1014 h 1876"/>
                <a:gd name="T38" fmla="*/ 1797 w 2122"/>
                <a:gd name="T39" fmla="*/ 951 h 1876"/>
                <a:gd name="T40" fmla="*/ 1950 w 2122"/>
                <a:gd name="T41" fmla="*/ 873 h 1876"/>
                <a:gd name="T42" fmla="*/ 2035 w 2122"/>
                <a:gd name="T43" fmla="*/ 795 h 1876"/>
                <a:gd name="T44" fmla="*/ 2089 w 2122"/>
                <a:gd name="T45" fmla="*/ 706 h 1876"/>
                <a:gd name="T46" fmla="*/ 2122 w 2122"/>
                <a:gd name="T47" fmla="*/ 524 h 1876"/>
                <a:gd name="T48" fmla="*/ 2114 w 2122"/>
                <a:gd name="T49" fmla="*/ 438 h 1876"/>
                <a:gd name="T50" fmla="*/ 2035 w 2122"/>
                <a:gd name="T51" fmla="*/ 290 h 1876"/>
                <a:gd name="T52" fmla="*/ 1856 w 2122"/>
                <a:gd name="T53" fmla="*/ 136 h 1876"/>
                <a:gd name="T54" fmla="*/ 1562 w 2122"/>
                <a:gd name="T55" fmla="*/ 25 h 1876"/>
                <a:gd name="T56" fmla="*/ 1315 w 2122"/>
                <a:gd name="T57" fmla="*/ 0 h 1876"/>
                <a:gd name="T58" fmla="*/ 1161 w 2122"/>
                <a:gd name="T59" fmla="*/ 3 h 1876"/>
                <a:gd name="T60" fmla="*/ 654 w 2122"/>
                <a:gd name="T61" fmla="*/ 84 h 1876"/>
                <a:gd name="T62" fmla="*/ 364 w 2122"/>
                <a:gd name="T63" fmla="*/ 179 h 1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2" h="1876">
                  <a:moveTo>
                    <a:pt x="317" y="202"/>
                  </a:moveTo>
                  <a:lnTo>
                    <a:pt x="433" y="281"/>
                  </a:lnTo>
                  <a:lnTo>
                    <a:pt x="385" y="317"/>
                  </a:lnTo>
                  <a:lnTo>
                    <a:pt x="301" y="396"/>
                  </a:lnTo>
                  <a:lnTo>
                    <a:pt x="230" y="478"/>
                  </a:lnTo>
                  <a:lnTo>
                    <a:pt x="171" y="563"/>
                  </a:lnTo>
                  <a:lnTo>
                    <a:pt x="122" y="651"/>
                  </a:lnTo>
                  <a:lnTo>
                    <a:pt x="84" y="739"/>
                  </a:lnTo>
                  <a:lnTo>
                    <a:pt x="42" y="868"/>
                  </a:lnTo>
                  <a:lnTo>
                    <a:pt x="12" y="1028"/>
                  </a:lnTo>
                  <a:lnTo>
                    <a:pt x="0" y="1165"/>
                  </a:lnTo>
                  <a:lnTo>
                    <a:pt x="4" y="1308"/>
                  </a:lnTo>
                  <a:lnTo>
                    <a:pt x="7" y="1329"/>
                  </a:lnTo>
                  <a:lnTo>
                    <a:pt x="36" y="1359"/>
                  </a:lnTo>
                  <a:lnTo>
                    <a:pt x="81" y="1437"/>
                  </a:lnTo>
                  <a:lnTo>
                    <a:pt x="114" y="1525"/>
                  </a:lnTo>
                  <a:lnTo>
                    <a:pt x="137" y="1616"/>
                  </a:lnTo>
                  <a:lnTo>
                    <a:pt x="164" y="1827"/>
                  </a:lnTo>
                  <a:lnTo>
                    <a:pt x="164" y="1876"/>
                  </a:lnTo>
                  <a:lnTo>
                    <a:pt x="321" y="1719"/>
                  </a:lnTo>
                  <a:lnTo>
                    <a:pt x="318" y="1705"/>
                  </a:lnTo>
                  <a:lnTo>
                    <a:pt x="315" y="1610"/>
                  </a:lnTo>
                  <a:lnTo>
                    <a:pt x="320" y="1522"/>
                  </a:lnTo>
                  <a:lnTo>
                    <a:pt x="337" y="1421"/>
                  </a:lnTo>
                  <a:lnTo>
                    <a:pt x="369" y="1316"/>
                  </a:lnTo>
                  <a:lnTo>
                    <a:pt x="408" y="1240"/>
                  </a:lnTo>
                  <a:lnTo>
                    <a:pt x="441" y="1192"/>
                  </a:lnTo>
                  <a:lnTo>
                    <a:pt x="481" y="1149"/>
                  </a:lnTo>
                  <a:lnTo>
                    <a:pt x="528" y="1110"/>
                  </a:lnTo>
                  <a:lnTo>
                    <a:pt x="554" y="1095"/>
                  </a:lnTo>
                  <a:lnTo>
                    <a:pt x="606" y="1066"/>
                  </a:lnTo>
                  <a:lnTo>
                    <a:pt x="706" y="1027"/>
                  </a:lnTo>
                  <a:lnTo>
                    <a:pt x="803" y="1004"/>
                  </a:lnTo>
                  <a:lnTo>
                    <a:pt x="899" y="995"/>
                  </a:lnTo>
                  <a:lnTo>
                    <a:pt x="1038" y="998"/>
                  </a:lnTo>
                  <a:lnTo>
                    <a:pt x="1221" y="1014"/>
                  </a:lnTo>
                  <a:lnTo>
                    <a:pt x="1312" y="1017"/>
                  </a:lnTo>
                  <a:lnTo>
                    <a:pt x="1431" y="1014"/>
                  </a:lnTo>
                  <a:lnTo>
                    <a:pt x="1634" y="992"/>
                  </a:lnTo>
                  <a:lnTo>
                    <a:pt x="1797" y="951"/>
                  </a:lnTo>
                  <a:lnTo>
                    <a:pt x="1895" y="907"/>
                  </a:lnTo>
                  <a:lnTo>
                    <a:pt x="1950" y="873"/>
                  </a:lnTo>
                  <a:lnTo>
                    <a:pt x="1996" y="837"/>
                  </a:lnTo>
                  <a:lnTo>
                    <a:pt x="2035" y="795"/>
                  </a:lnTo>
                  <a:lnTo>
                    <a:pt x="2065" y="752"/>
                  </a:lnTo>
                  <a:lnTo>
                    <a:pt x="2089" y="706"/>
                  </a:lnTo>
                  <a:lnTo>
                    <a:pt x="2114" y="631"/>
                  </a:lnTo>
                  <a:lnTo>
                    <a:pt x="2122" y="524"/>
                  </a:lnTo>
                  <a:lnTo>
                    <a:pt x="2118" y="468"/>
                  </a:lnTo>
                  <a:lnTo>
                    <a:pt x="2114" y="438"/>
                  </a:lnTo>
                  <a:lnTo>
                    <a:pt x="2086" y="367"/>
                  </a:lnTo>
                  <a:lnTo>
                    <a:pt x="2035" y="290"/>
                  </a:lnTo>
                  <a:lnTo>
                    <a:pt x="1958" y="210"/>
                  </a:lnTo>
                  <a:lnTo>
                    <a:pt x="1856" y="136"/>
                  </a:lnTo>
                  <a:lnTo>
                    <a:pt x="1725" y="72"/>
                  </a:lnTo>
                  <a:lnTo>
                    <a:pt x="1562" y="25"/>
                  </a:lnTo>
                  <a:lnTo>
                    <a:pt x="1420" y="5"/>
                  </a:lnTo>
                  <a:lnTo>
                    <a:pt x="1315" y="0"/>
                  </a:lnTo>
                  <a:lnTo>
                    <a:pt x="1258" y="0"/>
                  </a:lnTo>
                  <a:lnTo>
                    <a:pt x="1161" y="3"/>
                  </a:lnTo>
                  <a:lnTo>
                    <a:pt x="917" y="32"/>
                  </a:lnTo>
                  <a:lnTo>
                    <a:pt x="654" y="84"/>
                  </a:lnTo>
                  <a:lnTo>
                    <a:pt x="471" y="137"/>
                  </a:lnTo>
                  <a:lnTo>
                    <a:pt x="364" y="179"/>
                  </a:lnTo>
                  <a:lnTo>
                    <a:pt x="317" y="202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19" name="Freeform 206"/>
            <p:cNvSpPr>
              <a:spLocks/>
            </p:cNvSpPr>
            <p:nvPr/>
          </p:nvSpPr>
          <p:spPr bwMode="auto">
            <a:xfrm>
              <a:off x="6954838" y="2568575"/>
              <a:ext cx="844550" cy="842963"/>
            </a:xfrm>
            <a:custGeom>
              <a:avLst/>
              <a:gdLst>
                <a:gd name="T0" fmla="*/ 272 w 1594"/>
                <a:gd name="T1" fmla="*/ 667 h 1595"/>
                <a:gd name="T2" fmla="*/ 269 w 1594"/>
                <a:gd name="T3" fmla="*/ 657 h 1595"/>
                <a:gd name="T4" fmla="*/ 258 w 1594"/>
                <a:gd name="T5" fmla="*/ 549 h 1595"/>
                <a:gd name="T6" fmla="*/ 265 w 1594"/>
                <a:gd name="T7" fmla="*/ 413 h 1595"/>
                <a:gd name="T8" fmla="*/ 287 w 1594"/>
                <a:gd name="T9" fmla="*/ 305 h 1595"/>
                <a:gd name="T10" fmla="*/ 327 w 1594"/>
                <a:gd name="T11" fmla="*/ 187 h 1595"/>
                <a:gd name="T12" fmla="*/ 390 w 1594"/>
                <a:gd name="T13" fmla="*/ 63 h 1595"/>
                <a:gd name="T14" fmla="*/ 433 w 1594"/>
                <a:gd name="T15" fmla="*/ 0 h 1595"/>
                <a:gd name="T16" fmla="*/ 385 w 1594"/>
                <a:gd name="T17" fmla="*/ 36 h 1595"/>
                <a:gd name="T18" fmla="*/ 301 w 1594"/>
                <a:gd name="T19" fmla="*/ 115 h 1595"/>
                <a:gd name="T20" fmla="*/ 230 w 1594"/>
                <a:gd name="T21" fmla="*/ 197 h 1595"/>
                <a:gd name="T22" fmla="*/ 171 w 1594"/>
                <a:gd name="T23" fmla="*/ 282 h 1595"/>
                <a:gd name="T24" fmla="*/ 122 w 1594"/>
                <a:gd name="T25" fmla="*/ 370 h 1595"/>
                <a:gd name="T26" fmla="*/ 84 w 1594"/>
                <a:gd name="T27" fmla="*/ 458 h 1595"/>
                <a:gd name="T28" fmla="*/ 42 w 1594"/>
                <a:gd name="T29" fmla="*/ 587 h 1595"/>
                <a:gd name="T30" fmla="*/ 12 w 1594"/>
                <a:gd name="T31" fmla="*/ 747 h 1595"/>
                <a:gd name="T32" fmla="*/ 0 w 1594"/>
                <a:gd name="T33" fmla="*/ 884 h 1595"/>
                <a:gd name="T34" fmla="*/ 4 w 1594"/>
                <a:gd name="T35" fmla="*/ 1027 h 1595"/>
                <a:gd name="T36" fmla="*/ 7 w 1594"/>
                <a:gd name="T37" fmla="*/ 1048 h 1595"/>
                <a:gd name="T38" fmla="*/ 36 w 1594"/>
                <a:gd name="T39" fmla="*/ 1078 h 1595"/>
                <a:gd name="T40" fmla="*/ 81 w 1594"/>
                <a:gd name="T41" fmla="*/ 1156 h 1595"/>
                <a:gd name="T42" fmla="*/ 114 w 1594"/>
                <a:gd name="T43" fmla="*/ 1244 h 1595"/>
                <a:gd name="T44" fmla="*/ 137 w 1594"/>
                <a:gd name="T45" fmla="*/ 1335 h 1595"/>
                <a:gd name="T46" fmla="*/ 164 w 1594"/>
                <a:gd name="T47" fmla="*/ 1546 h 1595"/>
                <a:gd name="T48" fmla="*/ 164 w 1594"/>
                <a:gd name="T49" fmla="*/ 1595 h 1595"/>
                <a:gd name="T50" fmla="*/ 321 w 1594"/>
                <a:gd name="T51" fmla="*/ 1438 h 1595"/>
                <a:gd name="T52" fmla="*/ 318 w 1594"/>
                <a:gd name="T53" fmla="*/ 1424 h 1595"/>
                <a:gd name="T54" fmla="*/ 315 w 1594"/>
                <a:gd name="T55" fmla="*/ 1329 h 1595"/>
                <a:gd name="T56" fmla="*/ 320 w 1594"/>
                <a:gd name="T57" fmla="*/ 1241 h 1595"/>
                <a:gd name="T58" fmla="*/ 337 w 1594"/>
                <a:gd name="T59" fmla="*/ 1140 h 1595"/>
                <a:gd name="T60" fmla="*/ 369 w 1594"/>
                <a:gd name="T61" fmla="*/ 1035 h 1595"/>
                <a:gd name="T62" fmla="*/ 408 w 1594"/>
                <a:gd name="T63" fmla="*/ 959 h 1595"/>
                <a:gd name="T64" fmla="*/ 441 w 1594"/>
                <a:gd name="T65" fmla="*/ 911 h 1595"/>
                <a:gd name="T66" fmla="*/ 481 w 1594"/>
                <a:gd name="T67" fmla="*/ 868 h 1595"/>
                <a:gd name="T68" fmla="*/ 528 w 1594"/>
                <a:gd name="T69" fmla="*/ 829 h 1595"/>
                <a:gd name="T70" fmla="*/ 554 w 1594"/>
                <a:gd name="T71" fmla="*/ 814 h 1595"/>
                <a:gd name="T72" fmla="*/ 606 w 1594"/>
                <a:gd name="T73" fmla="*/ 785 h 1595"/>
                <a:gd name="T74" fmla="*/ 706 w 1594"/>
                <a:gd name="T75" fmla="*/ 746 h 1595"/>
                <a:gd name="T76" fmla="*/ 803 w 1594"/>
                <a:gd name="T77" fmla="*/ 723 h 1595"/>
                <a:gd name="T78" fmla="*/ 899 w 1594"/>
                <a:gd name="T79" fmla="*/ 714 h 1595"/>
                <a:gd name="T80" fmla="*/ 1038 w 1594"/>
                <a:gd name="T81" fmla="*/ 717 h 1595"/>
                <a:gd name="T82" fmla="*/ 1221 w 1594"/>
                <a:gd name="T83" fmla="*/ 733 h 1595"/>
                <a:gd name="T84" fmla="*/ 1312 w 1594"/>
                <a:gd name="T85" fmla="*/ 736 h 1595"/>
                <a:gd name="T86" fmla="*/ 1391 w 1594"/>
                <a:gd name="T87" fmla="*/ 734 h 1595"/>
                <a:gd name="T88" fmla="*/ 1531 w 1594"/>
                <a:gd name="T89" fmla="*/ 724 h 1595"/>
                <a:gd name="T90" fmla="*/ 1594 w 1594"/>
                <a:gd name="T91" fmla="*/ 716 h 1595"/>
                <a:gd name="T92" fmla="*/ 1548 w 1594"/>
                <a:gd name="T93" fmla="*/ 717 h 1595"/>
                <a:gd name="T94" fmla="*/ 1457 w 1594"/>
                <a:gd name="T95" fmla="*/ 711 h 1595"/>
                <a:gd name="T96" fmla="*/ 1329 w 1594"/>
                <a:gd name="T97" fmla="*/ 691 h 1595"/>
                <a:gd name="T98" fmla="*/ 1091 w 1594"/>
                <a:gd name="T99" fmla="*/ 623 h 1595"/>
                <a:gd name="T100" fmla="*/ 864 w 1594"/>
                <a:gd name="T101" fmla="*/ 560 h 1595"/>
                <a:gd name="T102" fmla="*/ 747 w 1594"/>
                <a:gd name="T103" fmla="*/ 543 h 1595"/>
                <a:gd name="T104" fmla="*/ 668 w 1594"/>
                <a:gd name="T105" fmla="*/ 541 h 1595"/>
                <a:gd name="T106" fmla="*/ 586 w 1594"/>
                <a:gd name="T107" fmla="*/ 547 h 1595"/>
                <a:gd name="T108" fmla="*/ 501 w 1594"/>
                <a:gd name="T109" fmla="*/ 564 h 1595"/>
                <a:gd name="T110" fmla="*/ 413 w 1594"/>
                <a:gd name="T111" fmla="*/ 595 h 1595"/>
                <a:gd name="T112" fmla="*/ 320 w 1594"/>
                <a:gd name="T113" fmla="*/ 638 h 1595"/>
                <a:gd name="T114" fmla="*/ 272 w 1594"/>
                <a:gd name="T115" fmla="*/ 667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94" h="1595">
                  <a:moveTo>
                    <a:pt x="272" y="667"/>
                  </a:moveTo>
                  <a:lnTo>
                    <a:pt x="269" y="657"/>
                  </a:lnTo>
                  <a:lnTo>
                    <a:pt x="258" y="549"/>
                  </a:lnTo>
                  <a:lnTo>
                    <a:pt x="265" y="413"/>
                  </a:lnTo>
                  <a:lnTo>
                    <a:pt x="287" y="305"/>
                  </a:lnTo>
                  <a:lnTo>
                    <a:pt x="327" y="187"/>
                  </a:lnTo>
                  <a:lnTo>
                    <a:pt x="390" y="63"/>
                  </a:lnTo>
                  <a:lnTo>
                    <a:pt x="433" y="0"/>
                  </a:lnTo>
                  <a:lnTo>
                    <a:pt x="385" y="36"/>
                  </a:lnTo>
                  <a:lnTo>
                    <a:pt x="301" y="115"/>
                  </a:lnTo>
                  <a:lnTo>
                    <a:pt x="230" y="197"/>
                  </a:lnTo>
                  <a:lnTo>
                    <a:pt x="171" y="282"/>
                  </a:lnTo>
                  <a:lnTo>
                    <a:pt x="122" y="370"/>
                  </a:lnTo>
                  <a:lnTo>
                    <a:pt x="84" y="458"/>
                  </a:lnTo>
                  <a:lnTo>
                    <a:pt x="42" y="587"/>
                  </a:lnTo>
                  <a:lnTo>
                    <a:pt x="12" y="747"/>
                  </a:lnTo>
                  <a:lnTo>
                    <a:pt x="0" y="884"/>
                  </a:lnTo>
                  <a:lnTo>
                    <a:pt x="4" y="1027"/>
                  </a:lnTo>
                  <a:lnTo>
                    <a:pt x="7" y="1048"/>
                  </a:lnTo>
                  <a:lnTo>
                    <a:pt x="36" y="1078"/>
                  </a:lnTo>
                  <a:lnTo>
                    <a:pt x="81" y="1156"/>
                  </a:lnTo>
                  <a:lnTo>
                    <a:pt x="114" y="1244"/>
                  </a:lnTo>
                  <a:lnTo>
                    <a:pt x="137" y="1335"/>
                  </a:lnTo>
                  <a:lnTo>
                    <a:pt x="164" y="1546"/>
                  </a:lnTo>
                  <a:lnTo>
                    <a:pt x="164" y="1595"/>
                  </a:lnTo>
                  <a:lnTo>
                    <a:pt x="321" y="1438"/>
                  </a:lnTo>
                  <a:lnTo>
                    <a:pt x="318" y="1424"/>
                  </a:lnTo>
                  <a:lnTo>
                    <a:pt x="315" y="1329"/>
                  </a:lnTo>
                  <a:lnTo>
                    <a:pt x="320" y="1241"/>
                  </a:lnTo>
                  <a:lnTo>
                    <a:pt x="337" y="1140"/>
                  </a:lnTo>
                  <a:lnTo>
                    <a:pt x="369" y="1035"/>
                  </a:lnTo>
                  <a:lnTo>
                    <a:pt x="408" y="959"/>
                  </a:lnTo>
                  <a:lnTo>
                    <a:pt x="441" y="911"/>
                  </a:lnTo>
                  <a:lnTo>
                    <a:pt x="481" y="868"/>
                  </a:lnTo>
                  <a:lnTo>
                    <a:pt x="528" y="829"/>
                  </a:lnTo>
                  <a:lnTo>
                    <a:pt x="554" y="814"/>
                  </a:lnTo>
                  <a:lnTo>
                    <a:pt x="606" y="785"/>
                  </a:lnTo>
                  <a:lnTo>
                    <a:pt x="706" y="746"/>
                  </a:lnTo>
                  <a:lnTo>
                    <a:pt x="803" y="723"/>
                  </a:lnTo>
                  <a:lnTo>
                    <a:pt x="899" y="714"/>
                  </a:lnTo>
                  <a:lnTo>
                    <a:pt x="1038" y="717"/>
                  </a:lnTo>
                  <a:lnTo>
                    <a:pt x="1221" y="733"/>
                  </a:lnTo>
                  <a:lnTo>
                    <a:pt x="1312" y="736"/>
                  </a:lnTo>
                  <a:lnTo>
                    <a:pt x="1391" y="734"/>
                  </a:lnTo>
                  <a:lnTo>
                    <a:pt x="1531" y="724"/>
                  </a:lnTo>
                  <a:lnTo>
                    <a:pt x="1594" y="716"/>
                  </a:lnTo>
                  <a:lnTo>
                    <a:pt x="1548" y="717"/>
                  </a:lnTo>
                  <a:lnTo>
                    <a:pt x="1457" y="711"/>
                  </a:lnTo>
                  <a:lnTo>
                    <a:pt x="1329" y="691"/>
                  </a:lnTo>
                  <a:lnTo>
                    <a:pt x="1091" y="623"/>
                  </a:lnTo>
                  <a:lnTo>
                    <a:pt x="864" y="560"/>
                  </a:lnTo>
                  <a:lnTo>
                    <a:pt x="747" y="543"/>
                  </a:lnTo>
                  <a:lnTo>
                    <a:pt x="668" y="541"/>
                  </a:lnTo>
                  <a:lnTo>
                    <a:pt x="586" y="547"/>
                  </a:lnTo>
                  <a:lnTo>
                    <a:pt x="501" y="564"/>
                  </a:lnTo>
                  <a:lnTo>
                    <a:pt x="413" y="595"/>
                  </a:lnTo>
                  <a:lnTo>
                    <a:pt x="320" y="638"/>
                  </a:lnTo>
                  <a:lnTo>
                    <a:pt x="272" y="667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20" name="Freeform 207"/>
            <p:cNvSpPr>
              <a:spLocks/>
            </p:cNvSpPr>
            <p:nvPr/>
          </p:nvSpPr>
          <p:spPr bwMode="auto">
            <a:xfrm>
              <a:off x="7000875" y="3287713"/>
              <a:ext cx="171450" cy="331788"/>
            </a:xfrm>
            <a:custGeom>
              <a:avLst/>
              <a:gdLst>
                <a:gd name="T0" fmla="*/ 5 w 324"/>
                <a:gd name="T1" fmla="*/ 200 h 625"/>
                <a:gd name="T2" fmla="*/ 93 w 324"/>
                <a:gd name="T3" fmla="*/ 554 h 625"/>
                <a:gd name="T4" fmla="*/ 98 w 324"/>
                <a:gd name="T5" fmla="*/ 568 h 625"/>
                <a:gd name="T6" fmla="*/ 116 w 324"/>
                <a:gd name="T7" fmla="*/ 594 h 625"/>
                <a:gd name="T8" fmla="*/ 139 w 324"/>
                <a:gd name="T9" fmla="*/ 613 h 625"/>
                <a:gd name="T10" fmla="*/ 169 w 324"/>
                <a:gd name="T11" fmla="*/ 625 h 625"/>
                <a:gd name="T12" fmla="*/ 185 w 324"/>
                <a:gd name="T13" fmla="*/ 625 h 625"/>
                <a:gd name="T14" fmla="*/ 185 w 324"/>
                <a:gd name="T15" fmla="*/ 625 h 625"/>
                <a:gd name="T16" fmla="*/ 202 w 324"/>
                <a:gd name="T17" fmla="*/ 623 h 625"/>
                <a:gd name="T18" fmla="*/ 234 w 324"/>
                <a:gd name="T19" fmla="*/ 612 h 625"/>
                <a:gd name="T20" fmla="*/ 258 w 324"/>
                <a:gd name="T21" fmla="*/ 590 h 625"/>
                <a:gd name="T22" fmla="*/ 274 w 324"/>
                <a:gd name="T23" fmla="*/ 560 h 625"/>
                <a:gd name="T24" fmla="*/ 278 w 324"/>
                <a:gd name="T25" fmla="*/ 542 h 625"/>
                <a:gd name="T26" fmla="*/ 323 w 324"/>
                <a:gd name="T27" fmla="*/ 181 h 625"/>
                <a:gd name="T28" fmla="*/ 324 w 324"/>
                <a:gd name="T29" fmla="*/ 164 h 625"/>
                <a:gd name="T30" fmla="*/ 322 w 324"/>
                <a:gd name="T31" fmla="*/ 129 h 625"/>
                <a:gd name="T32" fmla="*/ 304 w 324"/>
                <a:gd name="T33" fmla="*/ 80 h 625"/>
                <a:gd name="T34" fmla="*/ 260 w 324"/>
                <a:gd name="T35" fmla="*/ 31 h 625"/>
                <a:gd name="T36" fmla="*/ 215 w 324"/>
                <a:gd name="T37" fmla="*/ 8 h 625"/>
                <a:gd name="T38" fmla="*/ 180 w 324"/>
                <a:gd name="T39" fmla="*/ 0 h 625"/>
                <a:gd name="T40" fmla="*/ 162 w 324"/>
                <a:gd name="T41" fmla="*/ 0 h 625"/>
                <a:gd name="T42" fmla="*/ 162 w 324"/>
                <a:gd name="T43" fmla="*/ 0 h 625"/>
                <a:gd name="T44" fmla="*/ 143 w 324"/>
                <a:gd name="T45" fmla="*/ 0 h 625"/>
                <a:gd name="T46" fmla="*/ 106 w 324"/>
                <a:gd name="T47" fmla="*/ 8 h 625"/>
                <a:gd name="T48" fmla="*/ 74 w 324"/>
                <a:gd name="T49" fmla="*/ 26 h 625"/>
                <a:gd name="T50" fmla="*/ 47 w 324"/>
                <a:gd name="T51" fmla="*/ 49 h 625"/>
                <a:gd name="T52" fmla="*/ 24 w 324"/>
                <a:gd name="T53" fmla="*/ 76 h 625"/>
                <a:gd name="T54" fmla="*/ 9 w 324"/>
                <a:gd name="T55" fmla="*/ 109 h 625"/>
                <a:gd name="T56" fmla="*/ 0 w 324"/>
                <a:gd name="T57" fmla="*/ 144 h 625"/>
                <a:gd name="T58" fmla="*/ 0 w 324"/>
                <a:gd name="T59" fmla="*/ 181 h 625"/>
                <a:gd name="T60" fmla="*/ 5 w 324"/>
                <a:gd name="T61" fmla="*/ 20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4" h="625">
                  <a:moveTo>
                    <a:pt x="5" y="200"/>
                  </a:moveTo>
                  <a:lnTo>
                    <a:pt x="93" y="554"/>
                  </a:lnTo>
                  <a:lnTo>
                    <a:pt x="98" y="568"/>
                  </a:lnTo>
                  <a:lnTo>
                    <a:pt x="116" y="594"/>
                  </a:lnTo>
                  <a:lnTo>
                    <a:pt x="139" y="613"/>
                  </a:lnTo>
                  <a:lnTo>
                    <a:pt x="169" y="625"/>
                  </a:lnTo>
                  <a:lnTo>
                    <a:pt x="185" y="625"/>
                  </a:lnTo>
                  <a:lnTo>
                    <a:pt x="185" y="625"/>
                  </a:lnTo>
                  <a:lnTo>
                    <a:pt x="202" y="623"/>
                  </a:lnTo>
                  <a:lnTo>
                    <a:pt x="234" y="612"/>
                  </a:lnTo>
                  <a:lnTo>
                    <a:pt x="258" y="590"/>
                  </a:lnTo>
                  <a:lnTo>
                    <a:pt x="274" y="560"/>
                  </a:lnTo>
                  <a:lnTo>
                    <a:pt x="278" y="542"/>
                  </a:lnTo>
                  <a:lnTo>
                    <a:pt x="323" y="181"/>
                  </a:lnTo>
                  <a:lnTo>
                    <a:pt x="324" y="164"/>
                  </a:lnTo>
                  <a:lnTo>
                    <a:pt x="322" y="129"/>
                  </a:lnTo>
                  <a:lnTo>
                    <a:pt x="304" y="80"/>
                  </a:lnTo>
                  <a:lnTo>
                    <a:pt x="260" y="31"/>
                  </a:lnTo>
                  <a:lnTo>
                    <a:pt x="215" y="8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43" y="0"/>
                  </a:lnTo>
                  <a:lnTo>
                    <a:pt x="106" y="8"/>
                  </a:lnTo>
                  <a:lnTo>
                    <a:pt x="74" y="26"/>
                  </a:lnTo>
                  <a:lnTo>
                    <a:pt x="47" y="49"/>
                  </a:lnTo>
                  <a:lnTo>
                    <a:pt x="24" y="76"/>
                  </a:lnTo>
                  <a:lnTo>
                    <a:pt x="9" y="109"/>
                  </a:lnTo>
                  <a:lnTo>
                    <a:pt x="0" y="144"/>
                  </a:lnTo>
                  <a:lnTo>
                    <a:pt x="0" y="181"/>
                  </a:lnTo>
                  <a:lnTo>
                    <a:pt x="5" y="200"/>
                  </a:lnTo>
                  <a:close/>
                </a:path>
              </a:pathLst>
            </a:custGeom>
            <a:solidFill>
              <a:srgbClr val="E6AF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21" name="Freeform 208"/>
            <p:cNvSpPr>
              <a:spLocks/>
            </p:cNvSpPr>
            <p:nvPr/>
          </p:nvSpPr>
          <p:spPr bwMode="auto">
            <a:xfrm>
              <a:off x="7827963" y="4735513"/>
              <a:ext cx="373063" cy="82550"/>
            </a:xfrm>
            <a:custGeom>
              <a:avLst/>
              <a:gdLst>
                <a:gd name="T0" fmla="*/ 547 w 703"/>
                <a:gd name="T1" fmla="*/ 0 h 157"/>
                <a:gd name="T2" fmla="*/ 156 w 703"/>
                <a:gd name="T3" fmla="*/ 0 h 157"/>
                <a:gd name="T4" fmla="*/ 124 w 703"/>
                <a:gd name="T5" fmla="*/ 3 h 157"/>
                <a:gd name="T6" fmla="*/ 68 w 703"/>
                <a:gd name="T7" fmla="*/ 26 h 157"/>
                <a:gd name="T8" fmla="*/ 26 w 703"/>
                <a:gd name="T9" fmla="*/ 69 h 157"/>
                <a:gd name="T10" fmla="*/ 2 w 703"/>
                <a:gd name="T11" fmla="*/ 124 h 157"/>
                <a:gd name="T12" fmla="*/ 0 w 703"/>
                <a:gd name="T13" fmla="*/ 157 h 157"/>
                <a:gd name="T14" fmla="*/ 0 w 703"/>
                <a:gd name="T15" fmla="*/ 157 h 157"/>
                <a:gd name="T16" fmla="*/ 703 w 703"/>
                <a:gd name="T17" fmla="*/ 157 h 157"/>
                <a:gd name="T18" fmla="*/ 703 w 703"/>
                <a:gd name="T19" fmla="*/ 157 h 157"/>
                <a:gd name="T20" fmla="*/ 701 w 703"/>
                <a:gd name="T21" fmla="*/ 124 h 157"/>
                <a:gd name="T22" fmla="*/ 677 w 703"/>
                <a:gd name="T23" fmla="*/ 69 h 157"/>
                <a:gd name="T24" fmla="*/ 635 w 703"/>
                <a:gd name="T25" fmla="*/ 26 h 157"/>
                <a:gd name="T26" fmla="*/ 579 w 703"/>
                <a:gd name="T27" fmla="*/ 3 h 157"/>
                <a:gd name="T28" fmla="*/ 547 w 703"/>
                <a:gd name="T2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3" h="157">
                  <a:moveTo>
                    <a:pt x="547" y="0"/>
                  </a:moveTo>
                  <a:lnTo>
                    <a:pt x="156" y="0"/>
                  </a:lnTo>
                  <a:lnTo>
                    <a:pt x="124" y="3"/>
                  </a:lnTo>
                  <a:lnTo>
                    <a:pt x="68" y="26"/>
                  </a:lnTo>
                  <a:lnTo>
                    <a:pt x="26" y="69"/>
                  </a:lnTo>
                  <a:lnTo>
                    <a:pt x="2" y="124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703" y="157"/>
                  </a:lnTo>
                  <a:lnTo>
                    <a:pt x="703" y="157"/>
                  </a:lnTo>
                  <a:lnTo>
                    <a:pt x="701" y="124"/>
                  </a:lnTo>
                  <a:lnTo>
                    <a:pt x="677" y="69"/>
                  </a:lnTo>
                  <a:lnTo>
                    <a:pt x="635" y="26"/>
                  </a:lnTo>
                  <a:lnTo>
                    <a:pt x="579" y="3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22" name="Freeform 209"/>
            <p:cNvSpPr>
              <a:spLocks/>
            </p:cNvSpPr>
            <p:nvPr/>
          </p:nvSpPr>
          <p:spPr bwMode="auto">
            <a:xfrm>
              <a:off x="4835525" y="1412875"/>
              <a:ext cx="2525713" cy="3405188"/>
            </a:xfrm>
            <a:custGeom>
              <a:avLst/>
              <a:gdLst>
                <a:gd name="T0" fmla="*/ 2262 w 4773"/>
                <a:gd name="T1" fmla="*/ 2 h 6436"/>
                <a:gd name="T2" fmla="*/ 1810 w 4773"/>
                <a:gd name="T3" fmla="*/ 56 h 6436"/>
                <a:gd name="T4" fmla="*/ 1423 w 4773"/>
                <a:gd name="T5" fmla="*/ 182 h 6436"/>
                <a:gd name="T6" fmla="*/ 1093 w 4773"/>
                <a:gd name="T7" fmla="*/ 367 h 6436"/>
                <a:gd name="T8" fmla="*/ 819 w 4773"/>
                <a:gd name="T9" fmla="*/ 611 h 6436"/>
                <a:gd name="T10" fmla="*/ 593 w 4773"/>
                <a:gd name="T11" fmla="*/ 906 h 6436"/>
                <a:gd name="T12" fmla="*/ 413 w 4773"/>
                <a:gd name="T13" fmla="*/ 1244 h 6436"/>
                <a:gd name="T14" fmla="*/ 272 w 4773"/>
                <a:gd name="T15" fmla="*/ 1620 h 6436"/>
                <a:gd name="T16" fmla="*/ 167 w 4773"/>
                <a:gd name="T17" fmla="*/ 2030 h 6436"/>
                <a:gd name="T18" fmla="*/ 76 w 4773"/>
                <a:gd name="T19" fmla="*/ 2576 h 6436"/>
                <a:gd name="T20" fmla="*/ 9 w 4773"/>
                <a:gd name="T21" fmla="*/ 3508 h 6436"/>
                <a:gd name="T22" fmla="*/ 0 w 4773"/>
                <a:gd name="T23" fmla="*/ 4465 h 6436"/>
                <a:gd name="T24" fmla="*/ 15 w 4773"/>
                <a:gd name="T25" fmla="*/ 5623 h 6436"/>
                <a:gd name="T26" fmla="*/ 33 w 4773"/>
                <a:gd name="T27" fmla="*/ 5718 h 6436"/>
                <a:gd name="T28" fmla="*/ 111 w 4773"/>
                <a:gd name="T29" fmla="*/ 5820 h 6436"/>
                <a:gd name="T30" fmla="*/ 199 w 4773"/>
                <a:gd name="T31" fmla="*/ 5873 h 6436"/>
                <a:gd name="T32" fmla="*/ 562 w 4773"/>
                <a:gd name="T33" fmla="*/ 6056 h 6436"/>
                <a:gd name="T34" fmla="*/ 1096 w 4773"/>
                <a:gd name="T35" fmla="*/ 6250 h 6436"/>
                <a:gd name="T36" fmla="*/ 1689 w 4773"/>
                <a:gd name="T37" fmla="*/ 6383 h 6436"/>
                <a:gd name="T38" fmla="*/ 2075 w 4773"/>
                <a:gd name="T39" fmla="*/ 6426 h 6436"/>
                <a:gd name="T40" fmla="*/ 2386 w 4773"/>
                <a:gd name="T41" fmla="*/ 6436 h 6436"/>
                <a:gd name="T42" fmla="*/ 2697 w 4773"/>
                <a:gd name="T43" fmla="*/ 6426 h 6436"/>
                <a:gd name="T44" fmla="*/ 3084 w 4773"/>
                <a:gd name="T45" fmla="*/ 6383 h 6436"/>
                <a:gd name="T46" fmla="*/ 3677 w 4773"/>
                <a:gd name="T47" fmla="*/ 6250 h 6436"/>
                <a:gd name="T48" fmla="*/ 4212 w 4773"/>
                <a:gd name="T49" fmla="*/ 6056 h 6436"/>
                <a:gd name="T50" fmla="*/ 4574 w 4773"/>
                <a:gd name="T51" fmla="*/ 5873 h 6436"/>
                <a:gd name="T52" fmla="*/ 4662 w 4773"/>
                <a:gd name="T53" fmla="*/ 5820 h 6436"/>
                <a:gd name="T54" fmla="*/ 4738 w 4773"/>
                <a:gd name="T55" fmla="*/ 5718 h 6436"/>
                <a:gd name="T56" fmla="*/ 4757 w 4773"/>
                <a:gd name="T57" fmla="*/ 5623 h 6436"/>
                <a:gd name="T58" fmla="*/ 4772 w 4773"/>
                <a:gd name="T59" fmla="*/ 4465 h 6436"/>
                <a:gd name="T60" fmla="*/ 4763 w 4773"/>
                <a:gd name="T61" fmla="*/ 3508 h 6436"/>
                <a:gd name="T62" fmla="*/ 4695 w 4773"/>
                <a:gd name="T63" fmla="*/ 2576 h 6436"/>
                <a:gd name="T64" fmla="*/ 4606 w 4773"/>
                <a:gd name="T65" fmla="*/ 2030 h 6436"/>
                <a:gd name="T66" fmla="*/ 4499 w 4773"/>
                <a:gd name="T67" fmla="*/ 1620 h 6436"/>
                <a:gd name="T68" fmla="*/ 4360 w 4773"/>
                <a:gd name="T69" fmla="*/ 1244 h 6436"/>
                <a:gd name="T70" fmla="*/ 4180 w 4773"/>
                <a:gd name="T71" fmla="*/ 906 h 6436"/>
                <a:gd name="T72" fmla="*/ 3954 w 4773"/>
                <a:gd name="T73" fmla="*/ 611 h 6436"/>
                <a:gd name="T74" fmla="*/ 3679 w 4773"/>
                <a:gd name="T75" fmla="*/ 367 h 6436"/>
                <a:gd name="T76" fmla="*/ 3351 w 4773"/>
                <a:gd name="T77" fmla="*/ 182 h 6436"/>
                <a:gd name="T78" fmla="*/ 2962 w 4773"/>
                <a:gd name="T79" fmla="*/ 56 h 6436"/>
                <a:gd name="T80" fmla="*/ 2511 w 4773"/>
                <a:gd name="T81" fmla="*/ 2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73" h="6436">
                  <a:moveTo>
                    <a:pt x="2386" y="0"/>
                  </a:moveTo>
                  <a:lnTo>
                    <a:pt x="2262" y="2"/>
                  </a:lnTo>
                  <a:lnTo>
                    <a:pt x="2027" y="20"/>
                  </a:lnTo>
                  <a:lnTo>
                    <a:pt x="1810" y="56"/>
                  </a:lnTo>
                  <a:lnTo>
                    <a:pt x="1608" y="111"/>
                  </a:lnTo>
                  <a:lnTo>
                    <a:pt x="1423" y="182"/>
                  </a:lnTo>
                  <a:lnTo>
                    <a:pt x="1251" y="267"/>
                  </a:lnTo>
                  <a:lnTo>
                    <a:pt x="1093" y="367"/>
                  </a:lnTo>
                  <a:lnTo>
                    <a:pt x="950" y="483"/>
                  </a:lnTo>
                  <a:lnTo>
                    <a:pt x="819" y="611"/>
                  </a:lnTo>
                  <a:lnTo>
                    <a:pt x="700" y="752"/>
                  </a:lnTo>
                  <a:lnTo>
                    <a:pt x="593" y="906"/>
                  </a:lnTo>
                  <a:lnTo>
                    <a:pt x="498" y="1070"/>
                  </a:lnTo>
                  <a:lnTo>
                    <a:pt x="413" y="1244"/>
                  </a:lnTo>
                  <a:lnTo>
                    <a:pt x="338" y="1429"/>
                  </a:lnTo>
                  <a:lnTo>
                    <a:pt x="272" y="1620"/>
                  </a:lnTo>
                  <a:lnTo>
                    <a:pt x="216" y="1822"/>
                  </a:lnTo>
                  <a:lnTo>
                    <a:pt x="167" y="2030"/>
                  </a:lnTo>
                  <a:lnTo>
                    <a:pt x="127" y="2245"/>
                  </a:lnTo>
                  <a:lnTo>
                    <a:pt x="76" y="2576"/>
                  </a:lnTo>
                  <a:lnTo>
                    <a:pt x="33" y="3037"/>
                  </a:lnTo>
                  <a:lnTo>
                    <a:pt x="9" y="3508"/>
                  </a:lnTo>
                  <a:lnTo>
                    <a:pt x="0" y="3987"/>
                  </a:lnTo>
                  <a:lnTo>
                    <a:pt x="0" y="4465"/>
                  </a:lnTo>
                  <a:lnTo>
                    <a:pt x="10" y="5172"/>
                  </a:lnTo>
                  <a:lnTo>
                    <a:pt x="15" y="5623"/>
                  </a:lnTo>
                  <a:lnTo>
                    <a:pt x="17" y="5656"/>
                  </a:lnTo>
                  <a:lnTo>
                    <a:pt x="33" y="5718"/>
                  </a:lnTo>
                  <a:lnTo>
                    <a:pt x="66" y="5774"/>
                  </a:lnTo>
                  <a:lnTo>
                    <a:pt x="111" y="5820"/>
                  </a:lnTo>
                  <a:lnTo>
                    <a:pt x="138" y="5837"/>
                  </a:lnTo>
                  <a:lnTo>
                    <a:pt x="199" y="5873"/>
                  </a:lnTo>
                  <a:lnTo>
                    <a:pt x="357" y="5960"/>
                  </a:lnTo>
                  <a:lnTo>
                    <a:pt x="562" y="6056"/>
                  </a:lnTo>
                  <a:lnTo>
                    <a:pt x="808" y="6155"/>
                  </a:lnTo>
                  <a:lnTo>
                    <a:pt x="1096" y="6250"/>
                  </a:lnTo>
                  <a:lnTo>
                    <a:pt x="1421" y="6334"/>
                  </a:lnTo>
                  <a:lnTo>
                    <a:pt x="1689" y="6383"/>
                  </a:lnTo>
                  <a:lnTo>
                    <a:pt x="1878" y="6407"/>
                  </a:lnTo>
                  <a:lnTo>
                    <a:pt x="2075" y="6426"/>
                  </a:lnTo>
                  <a:lnTo>
                    <a:pt x="2281" y="6435"/>
                  </a:lnTo>
                  <a:lnTo>
                    <a:pt x="2386" y="6436"/>
                  </a:lnTo>
                  <a:lnTo>
                    <a:pt x="2492" y="6435"/>
                  </a:lnTo>
                  <a:lnTo>
                    <a:pt x="2697" y="6426"/>
                  </a:lnTo>
                  <a:lnTo>
                    <a:pt x="2894" y="6407"/>
                  </a:lnTo>
                  <a:lnTo>
                    <a:pt x="3084" y="6383"/>
                  </a:lnTo>
                  <a:lnTo>
                    <a:pt x="3352" y="6334"/>
                  </a:lnTo>
                  <a:lnTo>
                    <a:pt x="3677" y="6250"/>
                  </a:lnTo>
                  <a:lnTo>
                    <a:pt x="3965" y="6155"/>
                  </a:lnTo>
                  <a:lnTo>
                    <a:pt x="4212" y="6056"/>
                  </a:lnTo>
                  <a:lnTo>
                    <a:pt x="4416" y="5960"/>
                  </a:lnTo>
                  <a:lnTo>
                    <a:pt x="4574" y="5873"/>
                  </a:lnTo>
                  <a:lnTo>
                    <a:pt x="4633" y="5837"/>
                  </a:lnTo>
                  <a:lnTo>
                    <a:pt x="4662" y="5820"/>
                  </a:lnTo>
                  <a:lnTo>
                    <a:pt x="4707" y="5774"/>
                  </a:lnTo>
                  <a:lnTo>
                    <a:pt x="4738" y="5718"/>
                  </a:lnTo>
                  <a:lnTo>
                    <a:pt x="4756" y="5656"/>
                  </a:lnTo>
                  <a:lnTo>
                    <a:pt x="4757" y="5623"/>
                  </a:lnTo>
                  <a:lnTo>
                    <a:pt x="4762" y="5172"/>
                  </a:lnTo>
                  <a:lnTo>
                    <a:pt x="4772" y="4465"/>
                  </a:lnTo>
                  <a:lnTo>
                    <a:pt x="4773" y="3987"/>
                  </a:lnTo>
                  <a:lnTo>
                    <a:pt x="4763" y="3508"/>
                  </a:lnTo>
                  <a:lnTo>
                    <a:pt x="4740" y="3037"/>
                  </a:lnTo>
                  <a:lnTo>
                    <a:pt x="4695" y="2576"/>
                  </a:lnTo>
                  <a:lnTo>
                    <a:pt x="4646" y="2245"/>
                  </a:lnTo>
                  <a:lnTo>
                    <a:pt x="4606" y="2030"/>
                  </a:lnTo>
                  <a:lnTo>
                    <a:pt x="4557" y="1822"/>
                  </a:lnTo>
                  <a:lnTo>
                    <a:pt x="4499" y="1620"/>
                  </a:lnTo>
                  <a:lnTo>
                    <a:pt x="4435" y="1429"/>
                  </a:lnTo>
                  <a:lnTo>
                    <a:pt x="4360" y="1244"/>
                  </a:lnTo>
                  <a:lnTo>
                    <a:pt x="4275" y="1070"/>
                  </a:lnTo>
                  <a:lnTo>
                    <a:pt x="4180" y="906"/>
                  </a:lnTo>
                  <a:lnTo>
                    <a:pt x="4072" y="752"/>
                  </a:lnTo>
                  <a:lnTo>
                    <a:pt x="3954" y="611"/>
                  </a:lnTo>
                  <a:lnTo>
                    <a:pt x="3823" y="483"/>
                  </a:lnTo>
                  <a:lnTo>
                    <a:pt x="3679" y="367"/>
                  </a:lnTo>
                  <a:lnTo>
                    <a:pt x="3522" y="267"/>
                  </a:lnTo>
                  <a:lnTo>
                    <a:pt x="3351" y="182"/>
                  </a:lnTo>
                  <a:lnTo>
                    <a:pt x="3165" y="111"/>
                  </a:lnTo>
                  <a:lnTo>
                    <a:pt x="2962" y="56"/>
                  </a:lnTo>
                  <a:lnTo>
                    <a:pt x="2744" y="20"/>
                  </a:lnTo>
                  <a:lnTo>
                    <a:pt x="2511" y="2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23" name="Freeform 210"/>
            <p:cNvSpPr>
              <a:spLocks/>
            </p:cNvSpPr>
            <p:nvPr/>
          </p:nvSpPr>
          <p:spPr bwMode="auto">
            <a:xfrm>
              <a:off x="4833938" y="1416050"/>
              <a:ext cx="1622425" cy="3402013"/>
            </a:xfrm>
            <a:custGeom>
              <a:avLst/>
              <a:gdLst>
                <a:gd name="T0" fmla="*/ 2214 w 3065"/>
                <a:gd name="T1" fmla="*/ 0 h 6430"/>
                <a:gd name="T2" fmla="*/ 2099 w 3065"/>
                <a:gd name="T3" fmla="*/ 9 h 6430"/>
                <a:gd name="T4" fmla="*/ 1882 w 3065"/>
                <a:gd name="T5" fmla="*/ 39 h 6430"/>
                <a:gd name="T6" fmla="*/ 1679 w 3065"/>
                <a:gd name="T7" fmla="*/ 86 h 6430"/>
                <a:gd name="T8" fmla="*/ 1491 w 3065"/>
                <a:gd name="T9" fmla="*/ 150 h 6430"/>
                <a:gd name="T10" fmla="*/ 1319 w 3065"/>
                <a:gd name="T11" fmla="*/ 228 h 6430"/>
                <a:gd name="T12" fmla="*/ 1159 w 3065"/>
                <a:gd name="T13" fmla="*/ 321 h 6430"/>
                <a:gd name="T14" fmla="*/ 1013 w 3065"/>
                <a:gd name="T15" fmla="*/ 428 h 6430"/>
                <a:gd name="T16" fmla="*/ 879 w 3065"/>
                <a:gd name="T17" fmla="*/ 547 h 6430"/>
                <a:gd name="T18" fmla="*/ 758 w 3065"/>
                <a:gd name="T19" fmla="*/ 680 h 6430"/>
                <a:gd name="T20" fmla="*/ 648 w 3065"/>
                <a:gd name="T21" fmla="*/ 824 h 6430"/>
                <a:gd name="T22" fmla="*/ 550 w 3065"/>
                <a:gd name="T23" fmla="*/ 978 h 6430"/>
                <a:gd name="T24" fmla="*/ 460 w 3065"/>
                <a:gd name="T25" fmla="*/ 1143 h 6430"/>
                <a:gd name="T26" fmla="*/ 381 w 3065"/>
                <a:gd name="T27" fmla="*/ 1317 h 6430"/>
                <a:gd name="T28" fmla="*/ 312 w 3065"/>
                <a:gd name="T29" fmla="*/ 1502 h 6430"/>
                <a:gd name="T30" fmla="*/ 252 w 3065"/>
                <a:gd name="T31" fmla="*/ 1693 h 6430"/>
                <a:gd name="T32" fmla="*/ 198 w 3065"/>
                <a:gd name="T33" fmla="*/ 1892 h 6430"/>
                <a:gd name="T34" fmla="*/ 154 w 3065"/>
                <a:gd name="T35" fmla="*/ 2098 h 6430"/>
                <a:gd name="T36" fmla="*/ 116 w 3065"/>
                <a:gd name="T37" fmla="*/ 2309 h 6430"/>
                <a:gd name="T38" fmla="*/ 70 w 3065"/>
                <a:gd name="T39" fmla="*/ 2636 h 6430"/>
                <a:gd name="T40" fmla="*/ 31 w 3065"/>
                <a:gd name="T41" fmla="*/ 3088 h 6430"/>
                <a:gd name="T42" fmla="*/ 10 w 3065"/>
                <a:gd name="T43" fmla="*/ 3551 h 6430"/>
                <a:gd name="T44" fmla="*/ 0 w 3065"/>
                <a:gd name="T45" fmla="*/ 4253 h 6430"/>
                <a:gd name="T46" fmla="*/ 11 w 3065"/>
                <a:gd name="T47" fmla="*/ 5176 h 6430"/>
                <a:gd name="T48" fmla="*/ 16 w 3065"/>
                <a:gd name="T49" fmla="*/ 5617 h 6430"/>
                <a:gd name="T50" fmla="*/ 18 w 3065"/>
                <a:gd name="T51" fmla="*/ 5650 h 6430"/>
                <a:gd name="T52" fmla="*/ 34 w 3065"/>
                <a:gd name="T53" fmla="*/ 5712 h 6430"/>
                <a:gd name="T54" fmla="*/ 67 w 3065"/>
                <a:gd name="T55" fmla="*/ 5768 h 6430"/>
                <a:gd name="T56" fmla="*/ 112 w 3065"/>
                <a:gd name="T57" fmla="*/ 5814 h 6430"/>
                <a:gd name="T58" fmla="*/ 139 w 3065"/>
                <a:gd name="T59" fmla="*/ 5831 h 6430"/>
                <a:gd name="T60" fmla="*/ 200 w 3065"/>
                <a:gd name="T61" fmla="*/ 5867 h 6430"/>
                <a:gd name="T62" fmla="*/ 358 w 3065"/>
                <a:gd name="T63" fmla="*/ 5954 h 6430"/>
                <a:gd name="T64" fmla="*/ 563 w 3065"/>
                <a:gd name="T65" fmla="*/ 6050 h 6430"/>
                <a:gd name="T66" fmla="*/ 809 w 3065"/>
                <a:gd name="T67" fmla="*/ 6149 h 6430"/>
                <a:gd name="T68" fmla="*/ 1097 w 3065"/>
                <a:gd name="T69" fmla="*/ 6244 h 6430"/>
                <a:gd name="T70" fmla="*/ 1422 w 3065"/>
                <a:gd name="T71" fmla="*/ 6328 h 6430"/>
                <a:gd name="T72" fmla="*/ 1690 w 3065"/>
                <a:gd name="T73" fmla="*/ 6377 h 6430"/>
                <a:gd name="T74" fmla="*/ 1879 w 3065"/>
                <a:gd name="T75" fmla="*/ 6401 h 6430"/>
                <a:gd name="T76" fmla="*/ 2076 w 3065"/>
                <a:gd name="T77" fmla="*/ 6420 h 6430"/>
                <a:gd name="T78" fmla="*/ 2282 w 3065"/>
                <a:gd name="T79" fmla="*/ 6429 h 6430"/>
                <a:gd name="T80" fmla="*/ 2387 w 3065"/>
                <a:gd name="T81" fmla="*/ 6430 h 6430"/>
                <a:gd name="T82" fmla="*/ 3065 w 3065"/>
                <a:gd name="T83" fmla="*/ 1688 h 6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5" h="6430">
                  <a:moveTo>
                    <a:pt x="2214" y="0"/>
                  </a:moveTo>
                  <a:lnTo>
                    <a:pt x="2099" y="9"/>
                  </a:lnTo>
                  <a:lnTo>
                    <a:pt x="1882" y="39"/>
                  </a:lnTo>
                  <a:lnTo>
                    <a:pt x="1679" y="86"/>
                  </a:lnTo>
                  <a:lnTo>
                    <a:pt x="1491" y="150"/>
                  </a:lnTo>
                  <a:lnTo>
                    <a:pt x="1319" y="228"/>
                  </a:lnTo>
                  <a:lnTo>
                    <a:pt x="1159" y="321"/>
                  </a:lnTo>
                  <a:lnTo>
                    <a:pt x="1013" y="428"/>
                  </a:lnTo>
                  <a:lnTo>
                    <a:pt x="879" y="547"/>
                  </a:lnTo>
                  <a:lnTo>
                    <a:pt x="758" y="680"/>
                  </a:lnTo>
                  <a:lnTo>
                    <a:pt x="648" y="824"/>
                  </a:lnTo>
                  <a:lnTo>
                    <a:pt x="550" y="978"/>
                  </a:lnTo>
                  <a:lnTo>
                    <a:pt x="460" y="1143"/>
                  </a:lnTo>
                  <a:lnTo>
                    <a:pt x="381" y="1317"/>
                  </a:lnTo>
                  <a:lnTo>
                    <a:pt x="312" y="1502"/>
                  </a:lnTo>
                  <a:lnTo>
                    <a:pt x="252" y="1693"/>
                  </a:lnTo>
                  <a:lnTo>
                    <a:pt x="198" y="1892"/>
                  </a:lnTo>
                  <a:lnTo>
                    <a:pt x="154" y="2098"/>
                  </a:lnTo>
                  <a:lnTo>
                    <a:pt x="116" y="2309"/>
                  </a:lnTo>
                  <a:lnTo>
                    <a:pt x="70" y="2636"/>
                  </a:lnTo>
                  <a:lnTo>
                    <a:pt x="31" y="3088"/>
                  </a:lnTo>
                  <a:lnTo>
                    <a:pt x="10" y="3551"/>
                  </a:lnTo>
                  <a:lnTo>
                    <a:pt x="0" y="4253"/>
                  </a:lnTo>
                  <a:lnTo>
                    <a:pt x="11" y="5176"/>
                  </a:lnTo>
                  <a:lnTo>
                    <a:pt x="16" y="5617"/>
                  </a:lnTo>
                  <a:lnTo>
                    <a:pt x="18" y="5650"/>
                  </a:lnTo>
                  <a:lnTo>
                    <a:pt x="34" y="5712"/>
                  </a:lnTo>
                  <a:lnTo>
                    <a:pt x="67" y="5768"/>
                  </a:lnTo>
                  <a:lnTo>
                    <a:pt x="112" y="5814"/>
                  </a:lnTo>
                  <a:lnTo>
                    <a:pt x="139" y="5831"/>
                  </a:lnTo>
                  <a:lnTo>
                    <a:pt x="200" y="5867"/>
                  </a:lnTo>
                  <a:lnTo>
                    <a:pt x="358" y="5954"/>
                  </a:lnTo>
                  <a:lnTo>
                    <a:pt x="563" y="6050"/>
                  </a:lnTo>
                  <a:lnTo>
                    <a:pt x="809" y="6149"/>
                  </a:lnTo>
                  <a:lnTo>
                    <a:pt x="1097" y="6244"/>
                  </a:lnTo>
                  <a:lnTo>
                    <a:pt x="1422" y="6328"/>
                  </a:lnTo>
                  <a:lnTo>
                    <a:pt x="1690" y="6377"/>
                  </a:lnTo>
                  <a:lnTo>
                    <a:pt x="1879" y="6401"/>
                  </a:lnTo>
                  <a:lnTo>
                    <a:pt x="2076" y="6420"/>
                  </a:lnTo>
                  <a:lnTo>
                    <a:pt x="2282" y="6429"/>
                  </a:lnTo>
                  <a:lnTo>
                    <a:pt x="2387" y="6430"/>
                  </a:lnTo>
                  <a:lnTo>
                    <a:pt x="3065" y="16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24" name="Freeform 211"/>
            <p:cNvSpPr>
              <a:spLocks/>
            </p:cNvSpPr>
            <p:nvPr/>
          </p:nvSpPr>
          <p:spPr bwMode="auto">
            <a:xfrm>
              <a:off x="5235575" y="1412875"/>
              <a:ext cx="2125663" cy="3405188"/>
            </a:xfrm>
            <a:custGeom>
              <a:avLst/>
              <a:gdLst>
                <a:gd name="T0" fmla="*/ 1559 w 4017"/>
                <a:gd name="T1" fmla="*/ 0 h 6436"/>
                <a:gd name="T2" fmla="*/ 1299 w 4017"/>
                <a:gd name="T3" fmla="*/ 32 h 6436"/>
                <a:gd name="T4" fmla="*/ 1067 w 4017"/>
                <a:gd name="T5" fmla="*/ 98 h 6436"/>
                <a:gd name="T6" fmla="*/ 865 w 4017"/>
                <a:gd name="T7" fmla="*/ 196 h 6436"/>
                <a:gd name="T8" fmla="*/ 691 w 4017"/>
                <a:gd name="T9" fmla="*/ 320 h 6436"/>
                <a:gd name="T10" fmla="*/ 507 w 4017"/>
                <a:gd name="T11" fmla="*/ 503 h 6436"/>
                <a:gd name="T12" fmla="*/ 287 w 4017"/>
                <a:gd name="T13" fmla="*/ 834 h 6436"/>
                <a:gd name="T14" fmla="*/ 140 w 4017"/>
                <a:gd name="T15" fmla="*/ 1177 h 6436"/>
                <a:gd name="T16" fmla="*/ 55 w 4017"/>
                <a:gd name="T17" fmla="*/ 1488 h 6436"/>
                <a:gd name="T18" fmla="*/ 0 w 4017"/>
                <a:gd name="T19" fmla="*/ 1842 h 6436"/>
                <a:gd name="T20" fmla="*/ 239 w 4017"/>
                <a:gd name="T21" fmla="*/ 1812 h 6436"/>
                <a:gd name="T22" fmla="*/ 884 w 4017"/>
                <a:gd name="T23" fmla="*/ 1826 h 6436"/>
                <a:gd name="T24" fmla="*/ 1487 w 4017"/>
                <a:gd name="T25" fmla="*/ 1865 h 6436"/>
                <a:gd name="T26" fmla="*/ 1767 w 4017"/>
                <a:gd name="T27" fmla="*/ 1843 h 6436"/>
                <a:gd name="T28" fmla="*/ 2066 w 4017"/>
                <a:gd name="T29" fmla="*/ 1780 h 6436"/>
                <a:gd name="T30" fmla="*/ 2308 w 4017"/>
                <a:gd name="T31" fmla="*/ 1694 h 6436"/>
                <a:gd name="T32" fmla="*/ 1736 w 4017"/>
                <a:gd name="T33" fmla="*/ 6435 h 6436"/>
                <a:gd name="T34" fmla="*/ 2138 w 4017"/>
                <a:gd name="T35" fmla="*/ 6407 h 6436"/>
                <a:gd name="T36" fmla="*/ 2596 w 4017"/>
                <a:gd name="T37" fmla="*/ 6334 h 6436"/>
                <a:gd name="T38" fmla="*/ 3209 w 4017"/>
                <a:gd name="T39" fmla="*/ 6155 h 6436"/>
                <a:gd name="T40" fmla="*/ 3660 w 4017"/>
                <a:gd name="T41" fmla="*/ 5960 h 6436"/>
                <a:gd name="T42" fmla="*/ 3877 w 4017"/>
                <a:gd name="T43" fmla="*/ 5837 h 6436"/>
                <a:gd name="T44" fmla="*/ 3951 w 4017"/>
                <a:gd name="T45" fmla="*/ 5774 h 6436"/>
                <a:gd name="T46" fmla="*/ 4000 w 4017"/>
                <a:gd name="T47" fmla="*/ 5656 h 6436"/>
                <a:gd name="T48" fmla="*/ 4006 w 4017"/>
                <a:gd name="T49" fmla="*/ 5172 h 6436"/>
                <a:gd name="T50" fmla="*/ 4017 w 4017"/>
                <a:gd name="T51" fmla="*/ 3987 h 6436"/>
                <a:gd name="T52" fmla="*/ 3984 w 4017"/>
                <a:gd name="T53" fmla="*/ 3037 h 6436"/>
                <a:gd name="T54" fmla="*/ 3890 w 4017"/>
                <a:gd name="T55" fmla="*/ 2245 h 6436"/>
                <a:gd name="T56" fmla="*/ 3801 w 4017"/>
                <a:gd name="T57" fmla="*/ 1822 h 6436"/>
                <a:gd name="T58" fmla="*/ 3679 w 4017"/>
                <a:gd name="T59" fmla="*/ 1429 h 6436"/>
                <a:gd name="T60" fmla="*/ 3519 w 4017"/>
                <a:gd name="T61" fmla="*/ 1070 h 6436"/>
                <a:gd name="T62" fmla="*/ 3316 w 4017"/>
                <a:gd name="T63" fmla="*/ 752 h 6436"/>
                <a:gd name="T64" fmla="*/ 3067 w 4017"/>
                <a:gd name="T65" fmla="*/ 483 h 6436"/>
                <a:gd name="T66" fmla="*/ 2766 w 4017"/>
                <a:gd name="T67" fmla="*/ 267 h 6436"/>
                <a:gd name="T68" fmla="*/ 2409 w 4017"/>
                <a:gd name="T69" fmla="*/ 111 h 6436"/>
                <a:gd name="T70" fmla="*/ 1988 w 4017"/>
                <a:gd name="T71" fmla="*/ 20 h 6436"/>
                <a:gd name="T72" fmla="*/ 1630 w 4017"/>
                <a:gd name="T73" fmla="*/ 0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17" h="6436">
                  <a:moveTo>
                    <a:pt x="1630" y="0"/>
                  </a:moveTo>
                  <a:lnTo>
                    <a:pt x="1559" y="0"/>
                  </a:lnTo>
                  <a:lnTo>
                    <a:pt x="1425" y="12"/>
                  </a:lnTo>
                  <a:lnTo>
                    <a:pt x="1299" y="32"/>
                  </a:lnTo>
                  <a:lnTo>
                    <a:pt x="1179" y="61"/>
                  </a:lnTo>
                  <a:lnTo>
                    <a:pt x="1067" y="98"/>
                  </a:lnTo>
                  <a:lnTo>
                    <a:pt x="963" y="144"/>
                  </a:lnTo>
                  <a:lnTo>
                    <a:pt x="865" y="196"/>
                  </a:lnTo>
                  <a:lnTo>
                    <a:pt x="775" y="255"/>
                  </a:lnTo>
                  <a:lnTo>
                    <a:pt x="691" y="320"/>
                  </a:lnTo>
                  <a:lnTo>
                    <a:pt x="613" y="391"/>
                  </a:lnTo>
                  <a:lnTo>
                    <a:pt x="507" y="503"/>
                  </a:lnTo>
                  <a:lnTo>
                    <a:pt x="386" y="664"/>
                  </a:lnTo>
                  <a:lnTo>
                    <a:pt x="287" y="834"/>
                  </a:lnTo>
                  <a:lnTo>
                    <a:pt x="204" y="1007"/>
                  </a:lnTo>
                  <a:lnTo>
                    <a:pt x="140" y="1177"/>
                  </a:lnTo>
                  <a:lnTo>
                    <a:pt x="91" y="1339"/>
                  </a:lnTo>
                  <a:lnTo>
                    <a:pt x="55" y="1488"/>
                  </a:lnTo>
                  <a:lnTo>
                    <a:pt x="4" y="1784"/>
                  </a:lnTo>
                  <a:lnTo>
                    <a:pt x="0" y="1842"/>
                  </a:lnTo>
                  <a:lnTo>
                    <a:pt x="82" y="1829"/>
                  </a:lnTo>
                  <a:lnTo>
                    <a:pt x="239" y="1812"/>
                  </a:lnTo>
                  <a:lnTo>
                    <a:pt x="464" y="1803"/>
                  </a:lnTo>
                  <a:lnTo>
                    <a:pt x="884" y="1826"/>
                  </a:lnTo>
                  <a:lnTo>
                    <a:pt x="1284" y="1861"/>
                  </a:lnTo>
                  <a:lnTo>
                    <a:pt x="1487" y="1865"/>
                  </a:lnTo>
                  <a:lnTo>
                    <a:pt x="1626" y="1859"/>
                  </a:lnTo>
                  <a:lnTo>
                    <a:pt x="1767" y="1843"/>
                  </a:lnTo>
                  <a:lnTo>
                    <a:pt x="1914" y="1819"/>
                  </a:lnTo>
                  <a:lnTo>
                    <a:pt x="2066" y="1780"/>
                  </a:lnTo>
                  <a:lnTo>
                    <a:pt x="2225" y="1727"/>
                  </a:lnTo>
                  <a:lnTo>
                    <a:pt x="2308" y="1694"/>
                  </a:lnTo>
                  <a:lnTo>
                    <a:pt x="1630" y="6436"/>
                  </a:lnTo>
                  <a:lnTo>
                    <a:pt x="1736" y="6435"/>
                  </a:lnTo>
                  <a:lnTo>
                    <a:pt x="1941" y="6426"/>
                  </a:lnTo>
                  <a:lnTo>
                    <a:pt x="2138" y="6407"/>
                  </a:lnTo>
                  <a:lnTo>
                    <a:pt x="2328" y="6383"/>
                  </a:lnTo>
                  <a:lnTo>
                    <a:pt x="2596" y="6334"/>
                  </a:lnTo>
                  <a:lnTo>
                    <a:pt x="2921" y="6250"/>
                  </a:lnTo>
                  <a:lnTo>
                    <a:pt x="3209" y="6155"/>
                  </a:lnTo>
                  <a:lnTo>
                    <a:pt x="3456" y="6056"/>
                  </a:lnTo>
                  <a:lnTo>
                    <a:pt x="3660" y="5960"/>
                  </a:lnTo>
                  <a:lnTo>
                    <a:pt x="3818" y="5873"/>
                  </a:lnTo>
                  <a:lnTo>
                    <a:pt x="3877" y="5837"/>
                  </a:lnTo>
                  <a:lnTo>
                    <a:pt x="3906" y="5820"/>
                  </a:lnTo>
                  <a:lnTo>
                    <a:pt x="3951" y="5774"/>
                  </a:lnTo>
                  <a:lnTo>
                    <a:pt x="3982" y="5718"/>
                  </a:lnTo>
                  <a:lnTo>
                    <a:pt x="4000" y="5656"/>
                  </a:lnTo>
                  <a:lnTo>
                    <a:pt x="4001" y="5623"/>
                  </a:lnTo>
                  <a:lnTo>
                    <a:pt x="4006" y="5172"/>
                  </a:lnTo>
                  <a:lnTo>
                    <a:pt x="4016" y="4465"/>
                  </a:lnTo>
                  <a:lnTo>
                    <a:pt x="4017" y="3987"/>
                  </a:lnTo>
                  <a:lnTo>
                    <a:pt x="4007" y="3508"/>
                  </a:lnTo>
                  <a:lnTo>
                    <a:pt x="3984" y="3037"/>
                  </a:lnTo>
                  <a:lnTo>
                    <a:pt x="3939" y="2576"/>
                  </a:lnTo>
                  <a:lnTo>
                    <a:pt x="3890" y="2245"/>
                  </a:lnTo>
                  <a:lnTo>
                    <a:pt x="3850" y="2030"/>
                  </a:lnTo>
                  <a:lnTo>
                    <a:pt x="3801" y="1822"/>
                  </a:lnTo>
                  <a:lnTo>
                    <a:pt x="3743" y="1620"/>
                  </a:lnTo>
                  <a:lnTo>
                    <a:pt x="3679" y="1429"/>
                  </a:lnTo>
                  <a:lnTo>
                    <a:pt x="3604" y="1244"/>
                  </a:lnTo>
                  <a:lnTo>
                    <a:pt x="3519" y="1070"/>
                  </a:lnTo>
                  <a:lnTo>
                    <a:pt x="3424" y="906"/>
                  </a:lnTo>
                  <a:lnTo>
                    <a:pt x="3316" y="752"/>
                  </a:lnTo>
                  <a:lnTo>
                    <a:pt x="3198" y="611"/>
                  </a:lnTo>
                  <a:lnTo>
                    <a:pt x="3067" y="483"/>
                  </a:lnTo>
                  <a:lnTo>
                    <a:pt x="2923" y="367"/>
                  </a:lnTo>
                  <a:lnTo>
                    <a:pt x="2766" y="267"/>
                  </a:lnTo>
                  <a:lnTo>
                    <a:pt x="2595" y="182"/>
                  </a:lnTo>
                  <a:lnTo>
                    <a:pt x="2409" y="111"/>
                  </a:lnTo>
                  <a:lnTo>
                    <a:pt x="2206" y="56"/>
                  </a:lnTo>
                  <a:lnTo>
                    <a:pt x="1988" y="20"/>
                  </a:lnTo>
                  <a:lnTo>
                    <a:pt x="1755" y="2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25" name="Freeform 212"/>
            <p:cNvSpPr>
              <a:spLocks/>
            </p:cNvSpPr>
            <p:nvPr/>
          </p:nvSpPr>
          <p:spPr bwMode="auto">
            <a:xfrm>
              <a:off x="6589713" y="1509713"/>
              <a:ext cx="771525" cy="3243263"/>
            </a:xfrm>
            <a:custGeom>
              <a:avLst/>
              <a:gdLst>
                <a:gd name="T0" fmla="*/ 1447 w 1458"/>
                <a:gd name="T1" fmla="*/ 5054 h 6128"/>
                <a:gd name="T2" fmla="*/ 1455 w 1458"/>
                <a:gd name="T3" fmla="*/ 3628 h 6128"/>
                <a:gd name="T4" fmla="*/ 1421 w 1458"/>
                <a:gd name="T5" fmla="*/ 2814 h 6128"/>
                <a:gd name="T6" fmla="*/ 1327 w 1458"/>
                <a:gd name="T7" fmla="*/ 2039 h 6128"/>
                <a:gd name="T8" fmla="*/ 1177 w 1458"/>
                <a:gd name="T9" fmla="*/ 1417 h 6128"/>
                <a:gd name="T10" fmla="*/ 1056 w 1458"/>
                <a:gd name="T11" fmla="*/ 1093 h 6128"/>
                <a:gd name="T12" fmla="*/ 907 w 1458"/>
                <a:gd name="T13" fmla="*/ 796 h 6128"/>
                <a:gd name="T14" fmla="*/ 725 w 1458"/>
                <a:gd name="T15" fmla="*/ 531 h 6128"/>
                <a:gd name="T16" fmla="*/ 508 w 1458"/>
                <a:gd name="T17" fmla="*/ 304 h 6128"/>
                <a:gd name="T18" fmla="*/ 253 w 1458"/>
                <a:gd name="T19" fmla="*/ 114 h 6128"/>
                <a:gd name="T20" fmla="*/ 34 w 1458"/>
                <a:gd name="T21" fmla="*/ 0 h 6128"/>
                <a:gd name="T22" fmla="*/ 1 w 1458"/>
                <a:gd name="T23" fmla="*/ 256 h 6128"/>
                <a:gd name="T24" fmla="*/ 10 w 1458"/>
                <a:gd name="T25" fmla="*/ 550 h 6128"/>
                <a:gd name="T26" fmla="*/ 64 w 1458"/>
                <a:gd name="T27" fmla="*/ 782 h 6128"/>
                <a:gd name="T28" fmla="*/ 151 w 1458"/>
                <a:gd name="T29" fmla="*/ 955 h 6128"/>
                <a:gd name="T30" fmla="*/ 406 w 1458"/>
                <a:gd name="T31" fmla="*/ 1307 h 6128"/>
                <a:gd name="T32" fmla="*/ 722 w 1458"/>
                <a:gd name="T33" fmla="*/ 1598 h 6128"/>
                <a:gd name="T34" fmla="*/ 1041 w 1458"/>
                <a:gd name="T35" fmla="*/ 1927 h 6128"/>
                <a:gd name="T36" fmla="*/ 1120 w 1458"/>
                <a:gd name="T37" fmla="*/ 2107 h 6128"/>
                <a:gd name="T38" fmla="*/ 1167 w 1458"/>
                <a:gd name="T39" fmla="*/ 2544 h 6128"/>
                <a:gd name="T40" fmla="*/ 1157 w 1458"/>
                <a:gd name="T41" fmla="*/ 3238 h 6128"/>
                <a:gd name="T42" fmla="*/ 1065 w 1458"/>
                <a:gd name="T43" fmla="*/ 3906 h 6128"/>
                <a:gd name="T44" fmla="*/ 911 w 1458"/>
                <a:gd name="T45" fmla="*/ 4527 h 6128"/>
                <a:gd name="T46" fmla="*/ 721 w 1458"/>
                <a:gd name="T47" fmla="*/ 5077 h 6128"/>
                <a:gd name="T48" fmla="*/ 518 w 1458"/>
                <a:gd name="T49" fmla="*/ 5538 h 6128"/>
                <a:gd name="T50" fmla="*/ 323 w 1458"/>
                <a:gd name="T51" fmla="*/ 5885 h 6128"/>
                <a:gd name="T52" fmla="*/ 161 w 1458"/>
                <a:gd name="T53" fmla="*/ 6099 h 6128"/>
                <a:gd name="T54" fmla="*/ 129 w 1458"/>
                <a:gd name="T55" fmla="*/ 6128 h 6128"/>
                <a:gd name="T56" fmla="*/ 439 w 1458"/>
                <a:gd name="T57" fmla="*/ 6043 h 6128"/>
                <a:gd name="T58" fmla="*/ 793 w 1458"/>
                <a:gd name="T59" fmla="*/ 5916 h 6128"/>
                <a:gd name="T60" fmla="*/ 1239 w 1458"/>
                <a:gd name="T61" fmla="*/ 5702 h 6128"/>
                <a:gd name="T62" fmla="*/ 1347 w 1458"/>
                <a:gd name="T63" fmla="*/ 5637 h 6128"/>
                <a:gd name="T64" fmla="*/ 1423 w 1458"/>
                <a:gd name="T65" fmla="*/ 5535 h 6128"/>
                <a:gd name="T66" fmla="*/ 1442 w 1458"/>
                <a:gd name="T67" fmla="*/ 5440 h 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8" h="6128">
                  <a:moveTo>
                    <a:pt x="1442" y="5440"/>
                  </a:moveTo>
                  <a:lnTo>
                    <a:pt x="1447" y="5054"/>
                  </a:lnTo>
                  <a:lnTo>
                    <a:pt x="1458" y="4246"/>
                  </a:lnTo>
                  <a:lnTo>
                    <a:pt x="1455" y="3628"/>
                  </a:lnTo>
                  <a:lnTo>
                    <a:pt x="1444" y="3218"/>
                  </a:lnTo>
                  <a:lnTo>
                    <a:pt x="1421" y="2814"/>
                  </a:lnTo>
                  <a:lnTo>
                    <a:pt x="1383" y="2419"/>
                  </a:lnTo>
                  <a:lnTo>
                    <a:pt x="1327" y="2039"/>
                  </a:lnTo>
                  <a:lnTo>
                    <a:pt x="1251" y="1675"/>
                  </a:lnTo>
                  <a:lnTo>
                    <a:pt x="1177" y="1417"/>
                  </a:lnTo>
                  <a:lnTo>
                    <a:pt x="1120" y="1251"/>
                  </a:lnTo>
                  <a:lnTo>
                    <a:pt x="1056" y="1093"/>
                  </a:lnTo>
                  <a:lnTo>
                    <a:pt x="986" y="940"/>
                  </a:lnTo>
                  <a:lnTo>
                    <a:pt x="907" y="796"/>
                  </a:lnTo>
                  <a:lnTo>
                    <a:pt x="820" y="660"/>
                  </a:lnTo>
                  <a:lnTo>
                    <a:pt x="725" y="531"/>
                  </a:lnTo>
                  <a:lnTo>
                    <a:pt x="620" y="413"/>
                  </a:lnTo>
                  <a:lnTo>
                    <a:pt x="508" y="304"/>
                  </a:lnTo>
                  <a:lnTo>
                    <a:pt x="385" y="203"/>
                  </a:lnTo>
                  <a:lnTo>
                    <a:pt x="253" y="114"/>
                  </a:lnTo>
                  <a:lnTo>
                    <a:pt x="109" y="36"/>
                  </a:lnTo>
                  <a:lnTo>
                    <a:pt x="34" y="0"/>
                  </a:lnTo>
                  <a:lnTo>
                    <a:pt x="23" y="65"/>
                  </a:lnTo>
                  <a:lnTo>
                    <a:pt x="1" y="256"/>
                  </a:lnTo>
                  <a:lnTo>
                    <a:pt x="0" y="431"/>
                  </a:lnTo>
                  <a:lnTo>
                    <a:pt x="10" y="550"/>
                  </a:lnTo>
                  <a:lnTo>
                    <a:pt x="30" y="670"/>
                  </a:lnTo>
                  <a:lnTo>
                    <a:pt x="64" y="782"/>
                  </a:lnTo>
                  <a:lnTo>
                    <a:pt x="87" y="832"/>
                  </a:lnTo>
                  <a:lnTo>
                    <a:pt x="151" y="955"/>
                  </a:lnTo>
                  <a:lnTo>
                    <a:pt x="279" y="1152"/>
                  </a:lnTo>
                  <a:lnTo>
                    <a:pt x="406" y="1307"/>
                  </a:lnTo>
                  <a:lnTo>
                    <a:pt x="532" y="1433"/>
                  </a:lnTo>
                  <a:lnTo>
                    <a:pt x="722" y="1598"/>
                  </a:lnTo>
                  <a:lnTo>
                    <a:pt x="914" y="1777"/>
                  </a:lnTo>
                  <a:lnTo>
                    <a:pt x="1041" y="1927"/>
                  </a:lnTo>
                  <a:lnTo>
                    <a:pt x="1104" y="2019"/>
                  </a:lnTo>
                  <a:lnTo>
                    <a:pt x="1120" y="2107"/>
                  </a:lnTo>
                  <a:lnTo>
                    <a:pt x="1143" y="2281"/>
                  </a:lnTo>
                  <a:lnTo>
                    <a:pt x="1167" y="2544"/>
                  </a:lnTo>
                  <a:lnTo>
                    <a:pt x="1174" y="2894"/>
                  </a:lnTo>
                  <a:lnTo>
                    <a:pt x="1157" y="3238"/>
                  </a:lnTo>
                  <a:lnTo>
                    <a:pt x="1120" y="3578"/>
                  </a:lnTo>
                  <a:lnTo>
                    <a:pt x="1065" y="3906"/>
                  </a:lnTo>
                  <a:lnTo>
                    <a:pt x="994" y="4225"/>
                  </a:lnTo>
                  <a:lnTo>
                    <a:pt x="911" y="4527"/>
                  </a:lnTo>
                  <a:lnTo>
                    <a:pt x="820" y="4812"/>
                  </a:lnTo>
                  <a:lnTo>
                    <a:pt x="721" y="5077"/>
                  </a:lnTo>
                  <a:lnTo>
                    <a:pt x="620" y="5320"/>
                  </a:lnTo>
                  <a:lnTo>
                    <a:pt x="518" y="5538"/>
                  </a:lnTo>
                  <a:lnTo>
                    <a:pt x="417" y="5726"/>
                  </a:lnTo>
                  <a:lnTo>
                    <a:pt x="323" y="5885"/>
                  </a:lnTo>
                  <a:lnTo>
                    <a:pt x="237" y="6010"/>
                  </a:lnTo>
                  <a:lnTo>
                    <a:pt x="161" y="6099"/>
                  </a:lnTo>
                  <a:lnTo>
                    <a:pt x="129" y="6128"/>
                  </a:lnTo>
                  <a:lnTo>
                    <a:pt x="129" y="6128"/>
                  </a:lnTo>
                  <a:lnTo>
                    <a:pt x="237" y="6102"/>
                  </a:lnTo>
                  <a:lnTo>
                    <a:pt x="439" y="6043"/>
                  </a:lnTo>
                  <a:lnTo>
                    <a:pt x="624" y="5981"/>
                  </a:lnTo>
                  <a:lnTo>
                    <a:pt x="793" y="5916"/>
                  </a:lnTo>
                  <a:lnTo>
                    <a:pt x="1013" y="5818"/>
                  </a:lnTo>
                  <a:lnTo>
                    <a:pt x="1239" y="5702"/>
                  </a:lnTo>
                  <a:lnTo>
                    <a:pt x="1318" y="5654"/>
                  </a:lnTo>
                  <a:lnTo>
                    <a:pt x="1347" y="5637"/>
                  </a:lnTo>
                  <a:lnTo>
                    <a:pt x="1392" y="5591"/>
                  </a:lnTo>
                  <a:lnTo>
                    <a:pt x="1423" y="5535"/>
                  </a:lnTo>
                  <a:lnTo>
                    <a:pt x="1441" y="5473"/>
                  </a:lnTo>
                  <a:lnTo>
                    <a:pt x="1442" y="5440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26" name="Freeform 213"/>
            <p:cNvSpPr>
              <a:spLocks/>
            </p:cNvSpPr>
            <p:nvPr/>
          </p:nvSpPr>
          <p:spPr bwMode="auto">
            <a:xfrm>
              <a:off x="4575175" y="3944938"/>
              <a:ext cx="3046413" cy="1500188"/>
            </a:xfrm>
            <a:custGeom>
              <a:avLst/>
              <a:gdLst>
                <a:gd name="T0" fmla="*/ 5445 w 5757"/>
                <a:gd name="T1" fmla="*/ 1350 h 2836"/>
                <a:gd name="T2" fmla="*/ 3933 w 5757"/>
                <a:gd name="T3" fmla="*/ 721 h 2836"/>
                <a:gd name="T4" fmla="*/ 3910 w 5757"/>
                <a:gd name="T5" fmla="*/ 711 h 2836"/>
                <a:gd name="T6" fmla="*/ 3867 w 5757"/>
                <a:gd name="T7" fmla="*/ 685 h 2836"/>
                <a:gd name="T8" fmla="*/ 3811 w 5757"/>
                <a:gd name="T9" fmla="*/ 636 h 2836"/>
                <a:gd name="T10" fmla="*/ 3758 w 5757"/>
                <a:gd name="T11" fmla="*/ 554 h 2836"/>
                <a:gd name="T12" fmla="*/ 3733 w 5757"/>
                <a:gd name="T13" fmla="*/ 484 h 2836"/>
                <a:gd name="T14" fmla="*/ 3726 w 5757"/>
                <a:gd name="T15" fmla="*/ 435 h 2836"/>
                <a:gd name="T16" fmla="*/ 3726 w 5757"/>
                <a:gd name="T17" fmla="*/ 409 h 2836"/>
                <a:gd name="T18" fmla="*/ 3726 w 5757"/>
                <a:gd name="T19" fmla="*/ 0 h 2836"/>
                <a:gd name="T20" fmla="*/ 2031 w 5757"/>
                <a:gd name="T21" fmla="*/ 0 h 2836"/>
                <a:gd name="T22" fmla="*/ 2031 w 5757"/>
                <a:gd name="T23" fmla="*/ 409 h 2836"/>
                <a:gd name="T24" fmla="*/ 2031 w 5757"/>
                <a:gd name="T25" fmla="*/ 435 h 2836"/>
                <a:gd name="T26" fmla="*/ 2024 w 5757"/>
                <a:gd name="T27" fmla="*/ 484 h 2836"/>
                <a:gd name="T28" fmla="*/ 2000 w 5757"/>
                <a:gd name="T29" fmla="*/ 554 h 2836"/>
                <a:gd name="T30" fmla="*/ 1945 w 5757"/>
                <a:gd name="T31" fmla="*/ 636 h 2836"/>
                <a:gd name="T32" fmla="*/ 1890 w 5757"/>
                <a:gd name="T33" fmla="*/ 685 h 2836"/>
                <a:gd name="T34" fmla="*/ 1847 w 5757"/>
                <a:gd name="T35" fmla="*/ 711 h 2836"/>
                <a:gd name="T36" fmla="*/ 1823 w 5757"/>
                <a:gd name="T37" fmla="*/ 721 h 2836"/>
                <a:gd name="T38" fmla="*/ 312 w 5757"/>
                <a:gd name="T39" fmla="*/ 1350 h 2836"/>
                <a:gd name="T40" fmla="*/ 278 w 5757"/>
                <a:gd name="T41" fmla="*/ 1366 h 2836"/>
                <a:gd name="T42" fmla="*/ 213 w 5757"/>
                <a:gd name="T43" fmla="*/ 1405 h 2836"/>
                <a:gd name="T44" fmla="*/ 155 w 5757"/>
                <a:gd name="T45" fmla="*/ 1452 h 2836"/>
                <a:gd name="T46" fmla="*/ 106 w 5757"/>
                <a:gd name="T47" fmla="*/ 1509 h 2836"/>
                <a:gd name="T48" fmla="*/ 65 w 5757"/>
                <a:gd name="T49" fmla="*/ 1569 h 2836"/>
                <a:gd name="T50" fmla="*/ 33 w 5757"/>
                <a:gd name="T51" fmla="*/ 1635 h 2836"/>
                <a:gd name="T52" fmla="*/ 11 w 5757"/>
                <a:gd name="T53" fmla="*/ 1707 h 2836"/>
                <a:gd name="T54" fmla="*/ 0 w 5757"/>
                <a:gd name="T55" fmla="*/ 1782 h 2836"/>
                <a:gd name="T56" fmla="*/ 0 w 5757"/>
                <a:gd name="T57" fmla="*/ 1820 h 2836"/>
                <a:gd name="T58" fmla="*/ 0 w 5757"/>
                <a:gd name="T59" fmla="*/ 2498 h 2836"/>
                <a:gd name="T60" fmla="*/ 1 w 5757"/>
                <a:gd name="T61" fmla="*/ 2532 h 2836"/>
                <a:gd name="T62" fmla="*/ 14 w 5757"/>
                <a:gd name="T63" fmla="*/ 2599 h 2836"/>
                <a:gd name="T64" fmla="*/ 40 w 5757"/>
                <a:gd name="T65" fmla="*/ 2659 h 2836"/>
                <a:gd name="T66" fmla="*/ 76 w 5757"/>
                <a:gd name="T67" fmla="*/ 2714 h 2836"/>
                <a:gd name="T68" fmla="*/ 122 w 5757"/>
                <a:gd name="T69" fmla="*/ 2760 h 2836"/>
                <a:gd name="T70" fmla="*/ 177 w 5757"/>
                <a:gd name="T71" fmla="*/ 2796 h 2836"/>
                <a:gd name="T72" fmla="*/ 237 w 5757"/>
                <a:gd name="T73" fmla="*/ 2822 h 2836"/>
                <a:gd name="T74" fmla="*/ 304 w 5757"/>
                <a:gd name="T75" fmla="*/ 2835 h 2836"/>
                <a:gd name="T76" fmla="*/ 338 w 5757"/>
                <a:gd name="T77" fmla="*/ 2836 h 2836"/>
                <a:gd name="T78" fmla="*/ 5419 w 5757"/>
                <a:gd name="T79" fmla="*/ 2836 h 2836"/>
                <a:gd name="T80" fmla="*/ 5454 w 5757"/>
                <a:gd name="T81" fmla="*/ 2835 h 2836"/>
                <a:gd name="T82" fmla="*/ 5520 w 5757"/>
                <a:gd name="T83" fmla="*/ 2822 h 2836"/>
                <a:gd name="T84" fmla="*/ 5580 w 5757"/>
                <a:gd name="T85" fmla="*/ 2796 h 2836"/>
                <a:gd name="T86" fmla="*/ 5635 w 5757"/>
                <a:gd name="T87" fmla="*/ 2760 h 2836"/>
                <a:gd name="T88" fmla="*/ 5681 w 5757"/>
                <a:gd name="T89" fmla="*/ 2714 h 2836"/>
                <a:gd name="T90" fmla="*/ 5717 w 5757"/>
                <a:gd name="T91" fmla="*/ 2659 h 2836"/>
                <a:gd name="T92" fmla="*/ 5743 w 5757"/>
                <a:gd name="T93" fmla="*/ 2599 h 2836"/>
                <a:gd name="T94" fmla="*/ 5756 w 5757"/>
                <a:gd name="T95" fmla="*/ 2532 h 2836"/>
                <a:gd name="T96" fmla="*/ 5757 w 5757"/>
                <a:gd name="T97" fmla="*/ 2498 h 2836"/>
                <a:gd name="T98" fmla="*/ 5757 w 5757"/>
                <a:gd name="T99" fmla="*/ 1820 h 2836"/>
                <a:gd name="T100" fmla="*/ 5756 w 5757"/>
                <a:gd name="T101" fmla="*/ 1782 h 2836"/>
                <a:gd name="T102" fmla="*/ 5746 w 5757"/>
                <a:gd name="T103" fmla="*/ 1707 h 2836"/>
                <a:gd name="T104" fmla="*/ 5724 w 5757"/>
                <a:gd name="T105" fmla="*/ 1635 h 2836"/>
                <a:gd name="T106" fmla="*/ 5693 w 5757"/>
                <a:gd name="T107" fmla="*/ 1569 h 2836"/>
                <a:gd name="T108" fmla="*/ 5651 w 5757"/>
                <a:gd name="T109" fmla="*/ 1509 h 2836"/>
                <a:gd name="T110" fmla="*/ 5602 w 5757"/>
                <a:gd name="T111" fmla="*/ 1452 h 2836"/>
                <a:gd name="T112" fmla="*/ 5544 w 5757"/>
                <a:gd name="T113" fmla="*/ 1405 h 2836"/>
                <a:gd name="T114" fmla="*/ 5480 w 5757"/>
                <a:gd name="T115" fmla="*/ 1366 h 2836"/>
                <a:gd name="T116" fmla="*/ 5445 w 5757"/>
                <a:gd name="T117" fmla="*/ 1350 h 2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57" h="2836">
                  <a:moveTo>
                    <a:pt x="5445" y="1350"/>
                  </a:moveTo>
                  <a:lnTo>
                    <a:pt x="3933" y="721"/>
                  </a:lnTo>
                  <a:lnTo>
                    <a:pt x="3910" y="711"/>
                  </a:lnTo>
                  <a:lnTo>
                    <a:pt x="3867" y="685"/>
                  </a:lnTo>
                  <a:lnTo>
                    <a:pt x="3811" y="636"/>
                  </a:lnTo>
                  <a:lnTo>
                    <a:pt x="3758" y="554"/>
                  </a:lnTo>
                  <a:lnTo>
                    <a:pt x="3733" y="484"/>
                  </a:lnTo>
                  <a:lnTo>
                    <a:pt x="3726" y="435"/>
                  </a:lnTo>
                  <a:lnTo>
                    <a:pt x="3726" y="409"/>
                  </a:lnTo>
                  <a:lnTo>
                    <a:pt x="3726" y="0"/>
                  </a:lnTo>
                  <a:lnTo>
                    <a:pt x="2031" y="0"/>
                  </a:lnTo>
                  <a:lnTo>
                    <a:pt x="2031" y="409"/>
                  </a:lnTo>
                  <a:lnTo>
                    <a:pt x="2031" y="435"/>
                  </a:lnTo>
                  <a:lnTo>
                    <a:pt x="2024" y="484"/>
                  </a:lnTo>
                  <a:lnTo>
                    <a:pt x="2000" y="554"/>
                  </a:lnTo>
                  <a:lnTo>
                    <a:pt x="1945" y="636"/>
                  </a:lnTo>
                  <a:lnTo>
                    <a:pt x="1890" y="685"/>
                  </a:lnTo>
                  <a:lnTo>
                    <a:pt x="1847" y="711"/>
                  </a:lnTo>
                  <a:lnTo>
                    <a:pt x="1823" y="721"/>
                  </a:lnTo>
                  <a:lnTo>
                    <a:pt x="312" y="1350"/>
                  </a:lnTo>
                  <a:lnTo>
                    <a:pt x="278" y="1366"/>
                  </a:lnTo>
                  <a:lnTo>
                    <a:pt x="213" y="1405"/>
                  </a:lnTo>
                  <a:lnTo>
                    <a:pt x="155" y="1452"/>
                  </a:lnTo>
                  <a:lnTo>
                    <a:pt x="106" y="1509"/>
                  </a:lnTo>
                  <a:lnTo>
                    <a:pt x="65" y="1569"/>
                  </a:lnTo>
                  <a:lnTo>
                    <a:pt x="33" y="1635"/>
                  </a:lnTo>
                  <a:lnTo>
                    <a:pt x="11" y="1707"/>
                  </a:lnTo>
                  <a:lnTo>
                    <a:pt x="0" y="1782"/>
                  </a:lnTo>
                  <a:lnTo>
                    <a:pt x="0" y="1820"/>
                  </a:lnTo>
                  <a:lnTo>
                    <a:pt x="0" y="2498"/>
                  </a:lnTo>
                  <a:lnTo>
                    <a:pt x="1" y="2532"/>
                  </a:lnTo>
                  <a:lnTo>
                    <a:pt x="14" y="2599"/>
                  </a:lnTo>
                  <a:lnTo>
                    <a:pt x="40" y="2659"/>
                  </a:lnTo>
                  <a:lnTo>
                    <a:pt x="76" y="2714"/>
                  </a:lnTo>
                  <a:lnTo>
                    <a:pt x="122" y="2760"/>
                  </a:lnTo>
                  <a:lnTo>
                    <a:pt x="177" y="2796"/>
                  </a:lnTo>
                  <a:lnTo>
                    <a:pt x="237" y="2822"/>
                  </a:lnTo>
                  <a:lnTo>
                    <a:pt x="304" y="2835"/>
                  </a:lnTo>
                  <a:lnTo>
                    <a:pt x="338" y="2836"/>
                  </a:lnTo>
                  <a:lnTo>
                    <a:pt x="5419" y="2836"/>
                  </a:lnTo>
                  <a:lnTo>
                    <a:pt x="5454" y="2835"/>
                  </a:lnTo>
                  <a:lnTo>
                    <a:pt x="5520" y="2822"/>
                  </a:lnTo>
                  <a:lnTo>
                    <a:pt x="5580" y="2796"/>
                  </a:lnTo>
                  <a:lnTo>
                    <a:pt x="5635" y="2760"/>
                  </a:lnTo>
                  <a:lnTo>
                    <a:pt x="5681" y="2714"/>
                  </a:lnTo>
                  <a:lnTo>
                    <a:pt x="5717" y="2659"/>
                  </a:lnTo>
                  <a:lnTo>
                    <a:pt x="5743" y="2599"/>
                  </a:lnTo>
                  <a:lnTo>
                    <a:pt x="5756" y="2532"/>
                  </a:lnTo>
                  <a:lnTo>
                    <a:pt x="5757" y="2498"/>
                  </a:lnTo>
                  <a:lnTo>
                    <a:pt x="5757" y="1820"/>
                  </a:lnTo>
                  <a:lnTo>
                    <a:pt x="5756" y="1782"/>
                  </a:lnTo>
                  <a:lnTo>
                    <a:pt x="5746" y="1707"/>
                  </a:lnTo>
                  <a:lnTo>
                    <a:pt x="5724" y="1635"/>
                  </a:lnTo>
                  <a:lnTo>
                    <a:pt x="5693" y="1569"/>
                  </a:lnTo>
                  <a:lnTo>
                    <a:pt x="5651" y="1509"/>
                  </a:lnTo>
                  <a:lnTo>
                    <a:pt x="5602" y="1452"/>
                  </a:lnTo>
                  <a:lnTo>
                    <a:pt x="5544" y="1405"/>
                  </a:lnTo>
                  <a:lnTo>
                    <a:pt x="5480" y="1366"/>
                  </a:lnTo>
                  <a:lnTo>
                    <a:pt x="5445" y="135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27" name="Freeform 214"/>
            <p:cNvSpPr>
              <a:spLocks/>
            </p:cNvSpPr>
            <p:nvPr/>
          </p:nvSpPr>
          <p:spPr bwMode="auto">
            <a:xfrm>
              <a:off x="4575175" y="4338638"/>
              <a:ext cx="3046413" cy="1106488"/>
            </a:xfrm>
            <a:custGeom>
              <a:avLst/>
              <a:gdLst>
                <a:gd name="T0" fmla="*/ 5445 w 5757"/>
                <a:gd name="T1" fmla="*/ 607 h 2093"/>
                <a:gd name="T2" fmla="*/ 3984 w 5757"/>
                <a:gd name="T3" fmla="*/ 0 h 2093"/>
                <a:gd name="T4" fmla="*/ 2878 w 5757"/>
                <a:gd name="T5" fmla="*/ 476 h 2093"/>
                <a:gd name="T6" fmla="*/ 1774 w 5757"/>
                <a:gd name="T7" fmla="*/ 0 h 2093"/>
                <a:gd name="T8" fmla="*/ 312 w 5757"/>
                <a:gd name="T9" fmla="*/ 607 h 2093"/>
                <a:gd name="T10" fmla="*/ 278 w 5757"/>
                <a:gd name="T11" fmla="*/ 623 h 2093"/>
                <a:gd name="T12" fmla="*/ 213 w 5757"/>
                <a:gd name="T13" fmla="*/ 662 h 2093"/>
                <a:gd name="T14" fmla="*/ 155 w 5757"/>
                <a:gd name="T15" fmla="*/ 709 h 2093"/>
                <a:gd name="T16" fmla="*/ 106 w 5757"/>
                <a:gd name="T17" fmla="*/ 766 h 2093"/>
                <a:gd name="T18" fmla="*/ 65 w 5757"/>
                <a:gd name="T19" fmla="*/ 826 h 2093"/>
                <a:gd name="T20" fmla="*/ 33 w 5757"/>
                <a:gd name="T21" fmla="*/ 892 h 2093"/>
                <a:gd name="T22" fmla="*/ 11 w 5757"/>
                <a:gd name="T23" fmla="*/ 964 h 2093"/>
                <a:gd name="T24" fmla="*/ 0 w 5757"/>
                <a:gd name="T25" fmla="*/ 1039 h 2093"/>
                <a:gd name="T26" fmla="*/ 0 w 5757"/>
                <a:gd name="T27" fmla="*/ 1077 h 2093"/>
                <a:gd name="T28" fmla="*/ 0 w 5757"/>
                <a:gd name="T29" fmla="*/ 1755 h 2093"/>
                <a:gd name="T30" fmla="*/ 1 w 5757"/>
                <a:gd name="T31" fmla="*/ 1789 h 2093"/>
                <a:gd name="T32" fmla="*/ 14 w 5757"/>
                <a:gd name="T33" fmla="*/ 1856 h 2093"/>
                <a:gd name="T34" fmla="*/ 40 w 5757"/>
                <a:gd name="T35" fmla="*/ 1916 h 2093"/>
                <a:gd name="T36" fmla="*/ 76 w 5757"/>
                <a:gd name="T37" fmla="*/ 1971 h 2093"/>
                <a:gd name="T38" fmla="*/ 122 w 5757"/>
                <a:gd name="T39" fmla="*/ 2017 h 2093"/>
                <a:gd name="T40" fmla="*/ 177 w 5757"/>
                <a:gd name="T41" fmla="*/ 2053 h 2093"/>
                <a:gd name="T42" fmla="*/ 237 w 5757"/>
                <a:gd name="T43" fmla="*/ 2079 h 2093"/>
                <a:gd name="T44" fmla="*/ 304 w 5757"/>
                <a:gd name="T45" fmla="*/ 2092 h 2093"/>
                <a:gd name="T46" fmla="*/ 338 w 5757"/>
                <a:gd name="T47" fmla="*/ 2093 h 2093"/>
                <a:gd name="T48" fmla="*/ 5419 w 5757"/>
                <a:gd name="T49" fmla="*/ 2093 h 2093"/>
                <a:gd name="T50" fmla="*/ 5454 w 5757"/>
                <a:gd name="T51" fmla="*/ 2092 h 2093"/>
                <a:gd name="T52" fmla="*/ 5520 w 5757"/>
                <a:gd name="T53" fmla="*/ 2079 h 2093"/>
                <a:gd name="T54" fmla="*/ 5580 w 5757"/>
                <a:gd name="T55" fmla="*/ 2053 h 2093"/>
                <a:gd name="T56" fmla="*/ 5635 w 5757"/>
                <a:gd name="T57" fmla="*/ 2017 h 2093"/>
                <a:gd name="T58" fmla="*/ 5681 w 5757"/>
                <a:gd name="T59" fmla="*/ 1971 h 2093"/>
                <a:gd name="T60" fmla="*/ 5717 w 5757"/>
                <a:gd name="T61" fmla="*/ 1916 h 2093"/>
                <a:gd name="T62" fmla="*/ 5743 w 5757"/>
                <a:gd name="T63" fmla="*/ 1856 h 2093"/>
                <a:gd name="T64" fmla="*/ 5756 w 5757"/>
                <a:gd name="T65" fmla="*/ 1789 h 2093"/>
                <a:gd name="T66" fmla="*/ 5757 w 5757"/>
                <a:gd name="T67" fmla="*/ 1755 h 2093"/>
                <a:gd name="T68" fmla="*/ 5757 w 5757"/>
                <a:gd name="T69" fmla="*/ 1077 h 2093"/>
                <a:gd name="T70" fmla="*/ 5756 w 5757"/>
                <a:gd name="T71" fmla="*/ 1039 h 2093"/>
                <a:gd name="T72" fmla="*/ 5746 w 5757"/>
                <a:gd name="T73" fmla="*/ 964 h 2093"/>
                <a:gd name="T74" fmla="*/ 5724 w 5757"/>
                <a:gd name="T75" fmla="*/ 892 h 2093"/>
                <a:gd name="T76" fmla="*/ 5693 w 5757"/>
                <a:gd name="T77" fmla="*/ 826 h 2093"/>
                <a:gd name="T78" fmla="*/ 5651 w 5757"/>
                <a:gd name="T79" fmla="*/ 766 h 2093"/>
                <a:gd name="T80" fmla="*/ 5602 w 5757"/>
                <a:gd name="T81" fmla="*/ 709 h 2093"/>
                <a:gd name="T82" fmla="*/ 5544 w 5757"/>
                <a:gd name="T83" fmla="*/ 662 h 2093"/>
                <a:gd name="T84" fmla="*/ 5480 w 5757"/>
                <a:gd name="T85" fmla="*/ 623 h 2093"/>
                <a:gd name="T86" fmla="*/ 5445 w 5757"/>
                <a:gd name="T87" fmla="*/ 607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57" h="2093">
                  <a:moveTo>
                    <a:pt x="5445" y="607"/>
                  </a:moveTo>
                  <a:lnTo>
                    <a:pt x="3984" y="0"/>
                  </a:lnTo>
                  <a:lnTo>
                    <a:pt x="2878" y="476"/>
                  </a:lnTo>
                  <a:lnTo>
                    <a:pt x="1774" y="0"/>
                  </a:lnTo>
                  <a:lnTo>
                    <a:pt x="312" y="607"/>
                  </a:lnTo>
                  <a:lnTo>
                    <a:pt x="278" y="623"/>
                  </a:lnTo>
                  <a:lnTo>
                    <a:pt x="213" y="662"/>
                  </a:lnTo>
                  <a:lnTo>
                    <a:pt x="155" y="709"/>
                  </a:lnTo>
                  <a:lnTo>
                    <a:pt x="106" y="766"/>
                  </a:lnTo>
                  <a:lnTo>
                    <a:pt x="65" y="826"/>
                  </a:lnTo>
                  <a:lnTo>
                    <a:pt x="33" y="892"/>
                  </a:lnTo>
                  <a:lnTo>
                    <a:pt x="11" y="964"/>
                  </a:lnTo>
                  <a:lnTo>
                    <a:pt x="0" y="1039"/>
                  </a:lnTo>
                  <a:lnTo>
                    <a:pt x="0" y="1077"/>
                  </a:lnTo>
                  <a:lnTo>
                    <a:pt x="0" y="1755"/>
                  </a:lnTo>
                  <a:lnTo>
                    <a:pt x="1" y="1789"/>
                  </a:lnTo>
                  <a:lnTo>
                    <a:pt x="14" y="1856"/>
                  </a:lnTo>
                  <a:lnTo>
                    <a:pt x="40" y="1916"/>
                  </a:lnTo>
                  <a:lnTo>
                    <a:pt x="76" y="1971"/>
                  </a:lnTo>
                  <a:lnTo>
                    <a:pt x="122" y="2017"/>
                  </a:lnTo>
                  <a:lnTo>
                    <a:pt x="177" y="2053"/>
                  </a:lnTo>
                  <a:lnTo>
                    <a:pt x="237" y="2079"/>
                  </a:lnTo>
                  <a:lnTo>
                    <a:pt x="304" y="2092"/>
                  </a:lnTo>
                  <a:lnTo>
                    <a:pt x="338" y="2093"/>
                  </a:lnTo>
                  <a:lnTo>
                    <a:pt x="5419" y="2093"/>
                  </a:lnTo>
                  <a:lnTo>
                    <a:pt x="5454" y="2092"/>
                  </a:lnTo>
                  <a:lnTo>
                    <a:pt x="5520" y="2079"/>
                  </a:lnTo>
                  <a:lnTo>
                    <a:pt x="5580" y="2053"/>
                  </a:lnTo>
                  <a:lnTo>
                    <a:pt x="5635" y="2017"/>
                  </a:lnTo>
                  <a:lnTo>
                    <a:pt x="5681" y="1971"/>
                  </a:lnTo>
                  <a:lnTo>
                    <a:pt x="5717" y="1916"/>
                  </a:lnTo>
                  <a:lnTo>
                    <a:pt x="5743" y="1856"/>
                  </a:lnTo>
                  <a:lnTo>
                    <a:pt x="5756" y="1789"/>
                  </a:lnTo>
                  <a:lnTo>
                    <a:pt x="5757" y="1755"/>
                  </a:lnTo>
                  <a:lnTo>
                    <a:pt x="5757" y="1077"/>
                  </a:lnTo>
                  <a:lnTo>
                    <a:pt x="5756" y="1039"/>
                  </a:lnTo>
                  <a:lnTo>
                    <a:pt x="5746" y="964"/>
                  </a:lnTo>
                  <a:lnTo>
                    <a:pt x="5724" y="892"/>
                  </a:lnTo>
                  <a:lnTo>
                    <a:pt x="5693" y="826"/>
                  </a:lnTo>
                  <a:lnTo>
                    <a:pt x="5651" y="766"/>
                  </a:lnTo>
                  <a:lnTo>
                    <a:pt x="5602" y="709"/>
                  </a:lnTo>
                  <a:lnTo>
                    <a:pt x="5544" y="662"/>
                  </a:lnTo>
                  <a:lnTo>
                    <a:pt x="5480" y="623"/>
                  </a:lnTo>
                  <a:lnTo>
                    <a:pt x="5445" y="607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28" name="Freeform 215"/>
            <p:cNvSpPr>
              <a:spLocks/>
            </p:cNvSpPr>
            <p:nvPr/>
          </p:nvSpPr>
          <p:spPr bwMode="auto">
            <a:xfrm>
              <a:off x="5414963" y="3944938"/>
              <a:ext cx="1131888" cy="487363"/>
            </a:xfrm>
            <a:custGeom>
              <a:avLst/>
              <a:gdLst>
                <a:gd name="T0" fmla="*/ 2138 w 2138"/>
                <a:gd name="T1" fmla="*/ 0 h 920"/>
                <a:gd name="T2" fmla="*/ 443 w 2138"/>
                <a:gd name="T3" fmla="*/ 0 h 920"/>
                <a:gd name="T4" fmla="*/ 443 w 2138"/>
                <a:gd name="T5" fmla="*/ 409 h 920"/>
                <a:gd name="T6" fmla="*/ 443 w 2138"/>
                <a:gd name="T7" fmla="*/ 435 h 920"/>
                <a:gd name="T8" fmla="*/ 436 w 2138"/>
                <a:gd name="T9" fmla="*/ 484 h 920"/>
                <a:gd name="T10" fmla="*/ 412 w 2138"/>
                <a:gd name="T11" fmla="*/ 554 h 920"/>
                <a:gd name="T12" fmla="*/ 357 w 2138"/>
                <a:gd name="T13" fmla="*/ 636 h 920"/>
                <a:gd name="T14" fmla="*/ 302 w 2138"/>
                <a:gd name="T15" fmla="*/ 685 h 920"/>
                <a:gd name="T16" fmla="*/ 259 w 2138"/>
                <a:gd name="T17" fmla="*/ 711 h 920"/>
                <a:gd name="T18" fmla="*/ 235 w 2138"/>
                <a:gd name="T19" fmla="*/ 721 h 920"/>
                <a:gd name="T20" fmla="*/ 0 w 2138"/>
                <a:gd name="T21" fmla="*/ 819 h 920"/>
                <a:gd name="T22" fmla="*/ 83 w 2138"/>
                <a:gd name="T23" fmla="*/ 841 h 920"/>
                <a:gd name="T24" fmla="*/ 245 w 2138"/>
                <a:gd name="T25" fmla="*/ 874 h 920"/>
                <a:gd name="T26" fmla="*/ 396 w 2138"/>
                <a:gd name="T27" fmla="*/ 898 h 920"/>
                <a:gd name="T28" fmla="*/ 541 w 2138"/>
                <a:gd name="T29" fmla="*/ 913 h 920"/>
                <a:gd name="T30" fmla="*/ 677 w 2138"/>
                <a:gd name="T31" fmla="*/ 920 h 920"/>
                <a:gd name="T32" fmla="*/ 806 w 2138"/>
                <a:gd name="T33" fmla="*/ 918 h 920"/>
                <a:gd name="T34" fmla="*/ 986 w 2138"/>
                <a:gd name="T35" fmla="*/ 904 h 920"/>
                <a:gd name="T36" fmla="*/ 1199 w 2138"/>
                <a:gd name="T37" fmla="*/ 864 h 920"/>
                <a:gd name="T38" fmla="*/ 1386 w 2138"/>
                <a:gd name="T39" fmla="*/ 800 h 920"/>
                <a:gd name="T40" fmla="*/ 1548 w 2138"/>
                <a:gd name="T41" fmla="*/ 723 h 920"/>
                <a:gd name="T42" fmla="*/ 1686 w 2138"/>
                <a:gd name="T43" fmla="*/ 630 h 920"/>
                <a:gd name="T44" fmla="*/ 1801 w 2138"/>
                <a:gd name="T45" fmla="*/ 532 h 920"/>
                <a:gd name="T46" fmla="*/ 1897 w 2138"/>
                <a:gd name="T47" fmla="*/ 430 h 920"/>
                <a:gd name="T48" fmla="*/ 1974 w 2138"/>
                <a:gd name="T49" fmla="*/ 331 h 920"/>
                <a:gd name="T50" fmla="*/ 2034 w 2138"/>
                <a:gd name="T51" fmla="*/ 236 h 920"/>
                <a:gd name="T52" fmla="*/ 2096 w 2138"/>
                <a:gd name="T53" fmla="*/ 112 h 920"/>
                <a:gd name="T54" fmla="*/ 2135 w 2138"/>
                <a:gd name="T55" fmla="*/ 10 h 920"/>
                <a:gd name="T56" fmla="*/ 2138 w 2138"/>
                <a:gd name="T57" fmla="*/ 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38" h="920">
                  <a:moveTo>
                    <a:pt x="2138" y="0"/>
                  </a:moveTo>
                  <a:lnTo>
                    <a:pt x="443" y="0"/>
                  </a:lnTo>
                  <a:lnTo>
                    <a:pt x="443" y="409"/>
                  </a:lnTo>
                  <a:lnTo>
                    <a:pt x="443" y="435"/>
                  </a:lnTo>
                  <a:lnTo>
                    <a:pt x="436" y="484"/>
                  </a:lnTo>
                  <a:lnTo>
                    <a:pt x="412" y="554"/>
                  </a:lnTo>
                  <a:lnTo>
                    <a:pt x="357" y="636"/>
                  </a:lnTo>
                  <a:lnTo>
                    <a:pt x="302" y="685"/>
                  </a:lnTo>
                  <a:lnTo>
                    <a:pt x="259" y="711"/>
                  </a:lnTo>
                  <a:lnTo>
                    <a:pt x="235" y="721"/>
                  </a:lnTo>
                  <a:lnTo>
                    <a:pt x="0" y="819"/>
                  </a:lnTo>
                  <a:lnTo>
                    <a:pt x="83" y="841"/>
                  </a:lnTo>
                  <a:lnTo>
                    <a:pt x="245" y="874"/>
                  </a:lnTo>
                  <a:lnTo>
                    <a:pt x="396" y="898"/>
                  </a:lnTo>
                  <a:lnTo>
                    <a:pt x="541" y="913"/>
                  </a:lnTo>
                  <a:lnTo>
                    <a:pt x="677" y="920"/>
                  </a:lnTo>
                  <a:lnTo>
                    <a:pt x="806" y="918"/>
                  </a:lnTo>
                  <a:lnTo>
                    <a:pt x="986" y="904"/>
                  </a:lnTo>
                  <a:lnTo>
                    <a:pt x="1199" y="864"/>
                  </a:lnTo>
                  <a:lnTo>
                    <a:pt x="1386" y="800"/>
                  </a:lnTo>
                  <a:lnTo>
                    <a:pt x="1548" y="723"/>
                  </a:lnTo>
                  <a:lnTo>
                    <a:pt x="1686" y="630"/>
                  </a:lnTo>
                  <a:lnTo>
                    <a:pt x="1801" y="532"/>
                  </a:lnTo>
                  <a:lnTo>
                    <a:pt x="1897" y="430"/>
                  </a:lnTo>
                  <a:lnTo>
                    <a:pt x="1974" y="331"/>
                  </a:lnTo>
                  <a:lnTo>
                    <a:pt x="2034" y="236"/>
                  </a:lnTo>
                  <a:lnTo>
                    <a:pt x="2096" y="112"/>
                  </a:lnTo>
                  <a:lnTo>
                    <a:pt x="2135" y="10"/>
                  </a:lnTo>
                  <a:lnTo>
                    <a:pt x="2138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29" name="Freeform 216"/>
            <p:cNvSpPr>
              <a:spLocks/>
            </p:cNvSpPr>
            <p:nvPr/>
          </p:nvSpPr>
          <p:spPr bwMode="auto">
            <a:xfrm>
              <a:off x="4575175" y="4719638"/>
              <a:ext cx="536575" cy="725488"/>
            </a:xfrm>
            <a:custGeom>
              <a:avLst/>
              <a:gdLst>
                <a:gd name="T0" fmla="*/ 825 w 1015"/>
                <a:gd name="T1" fmla="*/ 542 h 1371"/>
                <a:gd name="T2" fmla="*/ 145 w 1015"/>
                <a:gd name="T3" fmla="*/ 0 h 1371"/>
                <a:gd name="T4" fmla="*/ 112 w 1015"/>
                <a:gd name="T5" fmla="*/ 36 h 1371"/>
                <a:gd name="T6" fmla="*/ 59 w 1015"/>
                <a:gd name="T7" fmla="*/ 117 h 1371"/>
                <a:gd name="T8" fmla="*/ 21 w 1015"/>
                <a:gd name="T9" fmla="*/ 208 h 1371"/>
                <a:gd name="T10" fmla="*/ 1 w 1015"/>
                <a:gd name="T11" fmla="*/ 304 h 1371"/>
                <a:gd name="T12" fmla="*/ 0 w 1015"/>
                <a:gd name="T13" fmla="*/ 355 h 1371"/>
                <a:gd name="T14" fmla="*/ 0 w 1015"/>
                <a:gd name="T15" fmla="*/ 1033 h 1371"/>
                <a:gd name="T16" fmla="*/ 1 w 1015"/>
                <a:gd name="T17" fmla="*/ 1067 h 1371"/>
                <a:gd name="T18" fmla="*/ 14 w 1015"/>
                <a:gd name="T19" fmla="*/ 1134 h 1371"/>
                <a:gd name="T20" fmla="*/ 40 w 1015"/>
                <a:gd name="T21" fmla="*/ 1194 h 1371"/>
                <a:gd name="T22" fmla="*/ 76 w 1015"/>
                <a:gd name="T23" fmla="*/ 1249 h 1371"/>
                <a:gd name="T24" fmla="*/ 122 w 1015"/>
                <a:gd name="T25" fmla="*/ 1295 h 1371"/>
                <a:gd name="T26" fmla="*/ 177 w 1015"/>
                <a:gd name="T27" fmla="*/ 1331 h 1371"/>
                <a:gd name="T28" fmla="*/ 237 w 1015"/>
                <a:gd name="T29" fmla="*/ 1357 h 1371"/>
                <a:gd name="T30" fmla="*/ 304 w 1015"/>
                <a:gd name="T31" fmla="*/ 1370 h 1371"/>
                <a:gd name="T32" fmla="*/ 338 w 1015"/>
                <a:gd name="T33" fmla="*/ 1371 h 1371"/>
                <a:gd name="T34" fmla="*/ 1015 w 1015"/>
                <a:gd name="T35" fmla="*/ 1371 h 1371"/>
                <a:gd name="T36" fmla="*/ 1015 w 1015"/>
                <a:gd name="T37" fmla="*/ 938 h 1371"/>
                <a:gd name="T38" fmla="*/ 1013 w 1015"/>
                <a:gd name="T39" fmla="*/ 880 h 1371"/>
                <a:gd name="T40" fmla="*/ 987 w 1015"/>
                <a:gd name="T41" fmla="*/ 769 h 1371"/>
                <a:gd name="T42" fmla="*/ 938 w 1015"/>
                <a:gd name="T43" fmla="*/ 669 h 1371"/>
                <a:gd name="T44" fmla="*/ 868 w 1015"/>
                <a:gd name="T45" fmla="*/ 579 h 1371"/>
                <a:gd name="T46" fmla="*/ 825 w 1015"/>
                <a:gd name="T47" fmla="*/ 542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5" h="1371">
                  <a:moveTo>
                    <a:pt x="825" y="542"/>
                  </a:moveTo>
                  <a:lnTo>
                    <a:pt x="145" y="0"/>
                  </a:lnTo>
                  <a:lnTo>
                    <a:pt x="112" y="36"/>
                  </a:lnTo>
                  <a:lnTo>
                    <a:pt x="59" y="117"/>
                  </a:lnTo>
                  <a:lnTo>
                    <a:pt x="21" y="208"/>
                  </a:lnTo>
                  <a:lnTo>
                    <a:pt x="1" y="304"/>
                  </a:lnTo>
                  <a:lnTo>
                    <a:pt x="0" y="355"/>
                  </a:lnTo>
                  <a:lnTo>
                    <a:pt x="0" y="1033"/>
                  </a:lnTo>
                  <a:lnTo>
                    <a:pt x="1" y="1067"/>
                  </a:lnTo>
                  <a:lnTo>
                    <a:pt x="14" y="1134"/>
                  </a:lnTo>
                  <a:lnTo>
                    <a:pt x="40" y="1194"/>
                  </a:lnTo>
                  <a:lnTo>
                    <a:pt x="76" y="1249"/>
                  </a:lnTo>
                  <a:lnTo>
                    <a:pt x="122" y="1295"/>
                  </a:lnTo>
                  <a:lnTo>
                    <a:pt x="177" y="1331"/>
                  </a:lnTo>
                  <a:lnTo>
                    <a:pt x="237" y="1357"/>
                  </a:lnTo>
                  <a:lnTo>
                    <a:pt x="304" y="1370"/>
                  </a:lnTo>
                  <a:lnTo>
                    <a:pt x="338" y="1371"/>
                  </a:lnTo>
                  <a:lnTo>
                    <a:pt x="1015" y="1371"/>
                  </a:lnTo>
                  <a:lnTo>
                    <a:pt x="1015" y="938"/>
                  </a:lnTo>
                  <a:lnTo>
                    <a:pt x="1013" y="880"/>
                  </a:lnTo>
                  <a:lnTo>
                    <a:pt x="987" y="769"/>
                  </a:lnTo>
                  <a:lnTo>
                    <a:pt x="938" y="669"/>
                  </a:lnTo>
                  <a:lnTo>
                    <a:pt x="868" y="579"/>
                  </a:lnTo>
                  <a:lnTo>
                    <a:pt x="825" y="542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30" name="Freeform 217"/>
            <p:cNvSpPr>
              <a:spLocks/>
            </p:cNvSpPr>
            <p:nvPr/>
          </p:nvSpPr>
          <p:spPr bwMode="auto">
            <a:xfrm>
              <a:off x="7083425" y="4721225"/>
              <a:ext cx="538163" cy="723900"/>
            </a:xfrm>
            <a:custGeom>
              <a:avLst/>
              <a:gdLst>
                <a:gd name="T0" fmla="*/ 1016 w 1016"/>
                <a:gd name="T1" fmla="*/ 1031 h 1369"/>
                <a:gd name="T2" fmla="*/ 1016 w 1016"/>
                <a:gd name="T3" fmla="*/ 353 h 1369"/>
                <a:gd name="T4" fmla="*/ 1015 w 1016"/>
                <a:gd name="T5" fmla="*/ 302 h 1369"/>
                <a:gd name="T6" fmla="*/ 996 w 1016"/>
                <a:gd name="T7" fmla="*/ 207 h 1369"/>
                <a:gd name="T8" fmla="*/ 959 w 1016"/>
                <a:gd name="T9" fmla="*/ 117 h 1369"/>
                <a:gd name="T10" fmla="*/ 906 w 1016"/>
                <a:gd name="T11" fmla="*/ 36 h 1369"/>
                <a:gd name="T12" fmla="*/ 872 w 1016"/>
                <a:gd name="T13" fmla="*/ 0 h 1369"/>
                <a:gd name="T14" fmla="*/ 191 w 1016"/>
                <a:gd name="T15" fmla="*/ 540 h 1369"/>
                <a:gd name="T16" fmla="*/ 147 w 1016"/>
                <a:gd name="T17" fmla="*/ 577 h 1369"/>
                <a:gd name="T18" fmla="*/ 76 w 1016"/>
                <a:gd name="T19" fmla="*/ 667 h 1369"/>
                <a:gd name="T20" fmla="*/ 27 w 1016"/>
                <a:gd name="T21" fmla="*/ 767 h 1369"/>
                <a:gd name="T22" fmla="*/ 3 w 1016"/>
                <a:gd name="T23" fmla="*/ 878 h 1369"/>
                <a:gd name="T24" fmla="*/ 0 w 1016"/>
                <a:gd name="T25" fmla="*/ 936 h 1369"/>
                <a:gd name="T26" fmla="*/ 0 w 1016"/>
                <a:gd name="T27" fmla="*/ 1369 h 1369"/>
                <a:gd name="T28" fmla="*/ 678 w 1016"/>
                <a:gd name="T29" fmla="*/ 1369 h 1369"/>
                <a:gd name="T30" fmla="*/ 713 w 1016"/>
                <a:gd name="T31" fmla="*/ 1368 h 1369"/>
                <a:gd name="T32" fmla="*/ 779 w 1016"/>
                <a:gd name="T33" fmla="*/ 1355 h 1369"/>
                <a:gd name="T34" fmla="*/ 839 w 1016"/>
                <a:gd name="T35" fmla="*/ 1329 h 1369"/>
                <a:gd name="T36" fmla="*/ 894 w 1016"/>
                <a:gd name="T37" fmla="*/ 1293 h 1369"/>
                <a:gd name="T38" fmla="*/ 940 w 1016"/>
                <a:gd name="T39" fmla="*/ 1247 h 1369"/>
                <a:gd name="T40" fmla="*/ 976 w 1016"/>
                <a:gd name="T41" fmla="*/ 1192 h 1369"/>
                <a:gd name="T42" fmla="*/ 1002 w 1016"/>
                <a:gd name="T43" fmla="*/ 1132 h 1369"/>
                <a:gd name="T44" fmla="*/ 1015 w 1016"/>
                <a:gd name="T45" fmla="*/ 1065 h 1369"/>
                <a:gd name="T46" fmla="*/ 1016 w 1016"/>
                <a:gd name="T47" fmla="*/ 1031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6" h="1369">
                  <a:moveTo>
                    <a:pt x="1016" y="1031"/>
                  </a:moveTo>
                  <a:lnTo>
                    <a:pt x="1016" y="353"/>
                  </a:lnTo>
                  <a:lnTo>
                    <a:pt x="1015" y="302"/>
                  </a:lnTo>
                  <a:lnTo>
                    <a:pt x="996" y="207"/>
                  </a:lnTo>
                  <a:lnTo>
                    <a:pt x="959" y="117"/>
                  </a:lnTo>
                  <a:lnTo>
                    <a:pt x="906" y="36"/>
                  </a:lnTo>
                  <a:lnTo>
                    <a:pt x="872" y="0"/>
                  </a:lnTo>
                  <a:lnTo>
                    <a:pt x="191" y="540"/>
                  </a:lnTo>
                  <a:lnTo>
                    <a:pt x="147" y="577"/>
                  </a:lnTo>
                  <a:lnTo>
                    <a:pt x="76" y="667"/>
                  </a:lnTo>
                  <a:lnTo>
                    <a:pt x="27" y="767"/>
                  </a:lnTo>
                  <a:lnTo>
                    <a:pt x="3" y="878"/>
                  </a:lnTo>
                  <a:lnTo>
                    <a:pt x="0" y="936"/>
                  </a:lnTo>
                  <a:lnTo>
                    <a:pt x="0" y="1369"/>
                  </a:lnTo>
                  <a:lnTo>
                    <a:pt x="678" y="1369"/>
                  </a:lnTo>
                  <a:lnTo>
                    <a:pt x="713" y="1368"/>
                  </a:lnTo>
                  <a:lnTo>
                    <a:pt x="779" y="1355"/>
                  </a:lnTo>
                  <a:lnTo>
                    <a:pt x="839" y="1329"/>
                  </a:lnTo>
                  <a:lnTo>
                    <a:pt x="894" y="1293"/>
                  </a:lnTo>
                  <a:lnTo>
                    <a:pt x="940" y="1247"/>
                  </a:lnTo>
                  <a:lnTo>
                    <a:pt x="976" y="1192"/>
                  </a:lnTo>
                  <a:lnTo>
                    <a:pt x="1002" y="1132"/>
                  </a:lnTo>
                  <a:lnTo>
                    <a:pt x="1015" y="1065"/>
                  </a:lnTo>
                  <a:lnTo>
                    <a:pt x="1016" y="1031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31" name="Freeform 218"/>
            <p:cNvSpPr>
              <a:spLocks/>
            </p:cNvSpPr>
            <p:nvPr/>
          </p:nvSpPr>
          <p:spPr bwMode="auto">
            <a:xfrm>
              <a:off x="6008688" y="4589463"/>
              <a:ext cx="179388" cy="677863"/>
            </a:xfrm>
            <a:custGeom>
              <a:avLst/>
              <a:gdLst>
                <a:gd name="T0" fmla="*/ 169 w 339"/>
                <a:gd name="T1" fmla="*/ 1279 h 1279"/>
                <a:gd name="T2" fmla="*/ 169 w 339"/>
                <a:gd name="T3" fmla="*/ 1279 h 1279"/>
                <a:gd name="T4" fmla="*/ 134 w 339"/>
                <a:gd name="T5" fmla="*/ 1276 h 1279"/>
                <a:gd name="T6" fmla="*/ 74 w 339"/>
                <a:gd name="T7" fmla="*/ 1250 h 1279"/>
                <a:gd name="T8" fmla="*/ 28 w 339"/>
                <a:gd name="T9" fmla="*/ 1204 h 1279"/>
                <a:gd name="T10" fmla="*/ 2 w 339"/>
                <a:gd name="T11" fmla="*/ 1143 h 1279"/>
                <a:gd name="T12" fmla="*/ 0 w 339"/>
                <a:gd name="T13" fmla="*/ 1109 h 1279"/>
                <a:gd name="T14" fmla="*/ 0 w 339"/>
                <a:gd name="T15" fmla="*/ 0 h 1279"/>
                <a:gd name="T16" fmla="*/ 339 w 339"/>
                <a:gd name="T17" fmla="*/ 0 h 1279"/>
                <a:gd name="T18" fmla="*/ 339 w 339"/>
                <a:gd name="T19" fmla="*/ 1109 h 1279"/>
                <a:gd name="T20" fmla="*/ 336 w 339"/>
                <a:gd name="T21" fmla="*/ 1143 h 1279"/>
                <a:gd name="T22" fmla="*/ 311 w 339"/>
                <a:gd name="T23" fmla="*/ 1204 h 1279"/>
                <a:gd name="T24" fmla="*/ 265 w 339"/>
                <a:gd name="T25" fmla="*/ 1250 h 1279"/>
                <a:gd name="T26" fmla="*/ 203 w 339"/>
                <a:gd name="T27" fmla="*/ 1276 h 1279"/>
                <a:gd name="T28" fmla="*/ 169 w 339"/>
                <a:gd name="T29" fmla="*/ 1279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9" h="1279">
                  <a:moveTo>
                    <a:pt x="169" y="1279"/>
                  </a:moveTo>
                  <a:lnTo>
                    <a:pt x="169" y="1279"/>
                  </a:lnTo>
                  <a:lnTo>
                    <a:pt x="134" y="1276"/>
                  </a:lnTo>
                  <a:lnTo>
                    <a:pt x="74" y="1250"/>
                  </a:lnTo>
                  <a:lnTo>
                    <a:pt x="28" y="1204"/>
                  </a:lnTo>
                  <a:lnTo>
                    <a:pt x="2" y="1143"/>
                  </a:lnTo>
                  <a:lnTo>
                    <a:pt x="0" y="1109"/>
                  </a:lnTo>
                  <a:lnTo>
                    <a:pt x="0" y="0"/>
                  </a:lnTo>
                  <a:lnTo>
                    <a:pt x="339" y="0"/>
                  </a:lnTo>
                  <a:lnTo>
                    <a:pt x="339" y="1109"/>
                  </a:lnTo>
                  <a:lnTo>
                    <a:pt x="336" y="1143"/>
                  </a:lnTo>
                  <a:lnTo>
                    <a:pt x="311" y="1204"/>
                  </a:lnTo>
                  <a:lnTo>
                    <a:pt x="265" y="1250"/>
                  </a:lnTo>
                  <a:lnTo>
                    <a:pt x="203" y="1276"/>
                  </a:lnTo>
                  <a:lnTo>
                    <a:pt x="169" y="1279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32" name="Freeform 219"/>
            <p:cNvSpPr>
              <a:spLocks/>
            </p:cNvSpPr>
            <p:nvPr/>
          </p:nvSpPr>
          <p:spPr bwMode="auto">
            <a:xfrm>
              <a:off x="5380038" y="4191000"/>
              <a:ext cx="717550" cy="654050"/>
            </a:xfrm>
            <a:custGeom>
              <a:avLst/>
              <a:gdLst>
                <a:gd name="T0" fmla="*/ 1355 w 1355"/>
                <a:gd name="T1" fmla="*/ 754 h 1237"/>
                <a:gd name="T2" fmla="*/ 386 w 1355"/>
                <a:gd name="T3" fmla="*/ 27 h 1237"/>
                <a:gd name="T4" fmla="*/ 361 w 1355"/>
                <a:gd name="T5" fmla="*/ 11 h 1237"/>
                <a:gd name="T6" fmla="*/ 308 w 1355"/>
                <a:gd name="T7" fmla="*/ 0 h 1237"/>
                <a:gd name="T8" fmla="*/ 256 w 1355"/>
                <a:gd name="T9" fmla="*/ 8 h 1237"/>
                <a:gd name="T10" fmla="*/ 210 w 1355"/>
                <a:gd name="T11" fmla="*/ 37 h 1237"/>
                <a:gd name="T12" fmla="*/ 192 w 1355"/>
                <a:gd name="T13" fmla="*/ 60 h 1237"/>
                <a:gd name="T14" fmla="*/ 0 w 1355"/>
                <a:gd name="T15" fmla="*/ 348 h 1237"/>
                <a:gd name="T16" fmla="*/ 595 w 1355"/>
                <a:gd name="T17" fmla="*/ 1179 h 1237"/>
                <a:gd name="T18" fmla="*/ 613 w 1355"/>
                <a:gd name="T19" fmla="*/ 1202 h 1237"/>
                <a:gd name="T20" fmla="*/ 659 w 1355"/>
                <a:gd name="T21" fmla="*/ 1229 h 1237"/>
                <a:gd name="T22" fmla="*/ 713 w 1355"/>
                <a:gd name="T23" fmla="*/ 1237 h 1237"/>
                <a:gd name="T24" fmla="*/ 766 w 1355"/>
                <a:gd name="T25" fmla="*/ 1224 h 1237"/>
                <a:gd name="T26" fmla="*/ 789 w 1355"/>
                <a:gd name="T27" fmla="*/ 1206 h 1237"/>
                <a:gd name="T28" fmla="*/ 1355 w 1355"/>
                <a:gd name="T29" fmla="*/ 75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5" h="1237">
                  <a:moveTo>
                    <a:pt x="1355" y="754"/>
                  </a:moveTo>
                  <a:lnTo>
                    <a:pt x="386" y="27"/>
                  </a:lnTo>
                  <a:lnTo>
                    <a:pt x="361" y="11"/>
                  </a:lnTo>
                  <a:lnTo>
                    <a:pt x="308" y="0"/>
                  </a:lnTo>
                  <a:lnTo>
                    <a:pt x="256" y="8"/>
                  </a:lnTo>
                  <a:lnTo>
                    <a:pt x="210" y="37"/>
                  </a:lnTo>
                  <a:lnTo>
                    <a:pt x="192" y="60"/>
                  </a:lnTo>
                  <a:lnTo>
                    <a:pt x="0" y="348"/>
                  </a:lnTo>
                  <a:lnTo>
                    <a:pt x="595" y="1179"/>
                  </a:lnTo>
                  <a:lnTo>
                    <a:pt x="613" y="1202"/>
                  </a:lnTo>
                  <a:lnTo>
                    <a:pt x="659" y="1229"/>
                  </a:lnTo>
                  <a:lnTo>
                    <a:pt x="713" y="1237"/>
                  </a:lnTo>
                  <a:lnTo>
                    <a:pt x="766" y="1224"/>
                  </a:lnTo>
                  <a:lnTo>
                    <a:pt x="789" y="1206"/>
                  </a:lnTo>
                  <a:lnTo>
                    <a:pt x="1355" y="754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33" name="Freeform 220"/>
            <p:cNvSpPr>
              <a:spLocks/>
            </p:cNvSpPr>
            <p:nvPr/>
          </p:nvSpPr>
          <p:spPr bwMode="auto">
            <a:xfrm>
              <a:off x="6097588" y="4191000"/>
              <a:ext cx="717550" cy="654050"/>
            </a:xfrm>
            <a:custGeom>
              <a:avLst/>
              <a:gdLst>
                <a:gd name="T0" fmla="*/ 0 w 1355"/>
                <a:gd name="T1" fmla="*/ 754 h 1237"/>
                <a:gd name="T2" fmla="*/ 970 w 1355"/>
                <a:gd name="T3" fmla="*/ 27 h 1237"/>
                <a:gd name="T4" fmla="*/ 993 w 1355"/>
                <a:gd name="T5" fmla="*/ 11 h 1237"/>
                <a:gd name="T6" fmla="*/ 1047 w 1355"/>
                <a:gd name="T7" fmla="*/ 0 h 1237"/>
                <a:gd name="T8" fmla="*/ 1100 w 1355"/>
                <a:gd name="T9" fmla="*/ 8 h 1237"/>
                <a:gd name="T10" fmla="*/ 1146 w 1355"/>
                <a:gd name="T11" fmla="*/ 37 h 1237"/>
                <a:gd name="T12" fmla="*/ 1163 w 1355"/>
                <a:gd name="T13" fmla="*/ 60 h 1237"/>
                <a:gd name="T14" fmla="*/ 1355 w 1355"/>
                <a:gd name="T15" fmla="*/ 348 h 1237"/>
                <a:gd name="T16" fmla="*/ 762 w 1355"/>
                <a:gd name="T17" fmla="*/ 1179 h 1237"/>
                <a:gd name="T18" fmla="*/ 743 w 1355"/>
                <a:gd name="T19" fmla="*/ 1202 h 1237"/>
                <a:gd name="T20" fmla="*/ 695 w 1355"/>
                <a:gd name="T21" fmla="*/ 1229 h 1237"/>
                <a:gd name="T22" fmla="*/ 642 w 1355"/>
                <a:gd name="T23" fmla="*/ 1237 h 1237"/>
                <a:gd name="T24" fmla="*/ 590 w 1355"/>
                <a:gd name="T25" fmla="*/ 1224 h 1237"/>
                <a:gd name="T26" fmla="*/ 566 w 1355"/>
                <a:gd name="T27" fmla="*/ 1206 h 1237"/>
                <a:gd name="T28" fmla="*/ 0 w 1355"/>
                <a:gd name="T29" fmla="*/ 754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5" h="1237">
                  <a:moveTo>
                    <a:pt x="0" y="754"/>
                  </a:moveTo>
                  <a:lnTo>
                    <a:pt x="970" y="27"/>
                  </a:lnTo>
                  <a:lnTo>
                    <a:pt x="993" y="11"/>
                  </a:lnTo>
                  <a:lnTo>
                    <a:pt x="1047" y="0"/>
                  </a:lnTo>
                  <a:lnTo>
                    <a:pt x="1100" y="8"/>
                  </a:lnTo>
                  <a:lnTo>
                    <a:pt x="1146" y="37"/>
                  </a:lnTo>
                  <a:lnTo>
                    <a:pt x="1163" y="60"/>
                  </a:lnTo>
                  <a:lnTo>
                    <a:pt x="1355" y="348"/>
                  </a:lnTo>
                  <a:lnTo>
                    <a:pt x="762" y="1179"/>
                  </a:lnTo>
                  <a:lnTo>
                    <a:pt x="743" y="1202"/>
                  </a:lnTo>
                  <a:lnTo>
                    <a:pt x="695" y="1229"/>
                  </a:lnTo>
                  <a:lnTo>
                    <a:pt x="642" y="1237"/>
                  </a:lnTo>
                  <a:lnTo>
                    <a:pt x="590" y="1224"/>
                  </a:lnTo>
                  <a:lnTo>
                    <a:pt x="566" y="1206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34" name="Freeform 221"/>
            <p:cNvSpPr>
              <a:spLocks/>
            </p:cNvSpPr>
            <p:nvPr/>
          </p:nvSpPr>
          <p:spPr bwMode="auto">
            <a:xfrm>
              <a:off x="5218113" y="2219325"/>
              <a:ext cx="1771650" cy="1931988"/>
            </a:xfrm>
            <a:custGeom>
              <a:avLst/>
              <a:gdLst>
                <a:gd name="T0" fmla="*/ 2470 w 3349"/>
                <a:gd name="T1" fmla="*/ 38 h 3652"/>
                <a:gd name="T2" fmla="*/ 2297 w 3349"/>
                <a:gd name="T3" fmla="*/ 172 h 3652"/>
                <a:gd name="T4" fmla="*/ 2062 w 3349"/>
                <a:gd name="T5" fmla="*/ 301 h 3652"/>
                <a:gd name="T6" fmla="*/ 1656 w 3349"/>
                <a:gd name="T7" fmla="*/ 433 h 3652"/>
                <a:gd name="T8" fmla="*/ 1136 w 3349"/>
                <a:gd name="T9" fmla="*/ 534 h 3652"/>
                <a:gd name="T10" fmla="*/ 657 w 3349"/>
                <a:gd name="T11" fmla="*/ 640 h 3652"/>
                <a:gd name="T12" fmla="*/ 375 w 3349"/>
                <a:gd name="T13" fmla="*/ 761 h 3652"/>
                <a:gd name="T14" fmla="*/ 242 w 3349"/>
                <a:gd name="T15" fmla="*/ 861 h 3652"/>
                <a:gd name="T16" fmla="*/ 136 w 3349"/>
                <a:gd name="T17" fmla="*/ 987 h 3652"/>
                <a:gd name="T18" fmla="*/ 57 w 3349"/>
                <a:gd name="T19" fmla="*/ 1147 h 3652"/>
                <a:gd name="T20" fmla="*/ 10 w 3349"/>
                <a:gd name="T21" fmla="*/ 1346 h 3652"/>
                <a:gd name="T22" fmla="*/ 0 w 3349"/>
                <a:gd name="T23" fmla="*/ 1524 h 3652"/>
                <a:gd name="T24" fmla="*/ 110 w 3349"/>
                <a:gd name="T25" fmla="*/ 2564 h 3652"/>
                <a:gd name="T26" fmla="*/ 154 w 3349"/>
                <a:gd name="T27" fmla="*/ 2722 h 3652"/>
                <a:gd name="T28" fmla="*/ 235 w 3349"/>
                <a:gd name="T29" fmla="*/ 2865 h 3652"/>
                <a:gd name="T30" fmla="*/ 349 w 3349"/>
                <a:gd name="T31" fmla="*/ 2983 h 3652"/>
                <a:gd name="T32" fmla="*/ 451 w 3349"/>
                <a:gd name="T33" fmla="*/ 3053 h 3652"/>
                <a:gd name="T34" fmla="*/ 1444 w 3349"/>
                <a:gd name="T35" fmla="*/ 3605 h 3652"/>
                <a:gd name="T36" fmla="*/ 1567 w 3349"/>
                <a:gd name="T37" fmla="*/ 3644 h 3652"/>
                <a:gd name="T38" fmla="*/ 1695 w 3349"/>
                <a:gd name="T39" fmla="*/ 3652 h 3652"/>
                <a:gd name="T40" fmla="*/ 1820 w 3349"/>
                <a:gd name="T41" fmla="*/ 3628 h 3652"/>
                <a:gd name="T42" fmla="*/ 1910 w 3349"/>
                <a:gd name="T43" fmla="*/ 3589 h 3652"/>
                <a:gd name="T44" fmla="*/ 2910 w 3349"/>
                <a:gd name="T45" fmla="*/ 3032 h 3652"/>
                <a:gd name="T46" fmla="*/ 3037 w 3349"/>
                <a:gd name="T47" fmla="*/ 2927 h 3652"/>
                <a:gd name="T48" fmla="*/ 3133 w 3349"/>
                <a:gd name="T49" fmla="*/ 2796 h 3652"/>
                <a:gd name="T50" fmla="*/ 3197 w 3349"/>
                <a:gd name="T51" fmla="*/ 2645 h 3652"/>
                <a:gd name="T52" fmla="*/ 3220 w 3349"/>
                <a:gd name="T53" fmla="*/ 2522 h 3652"/>
                <a:gd name="T54" fmla="*/ 3346 w 3349"/>
                <a:gd name="T55" fmla="*/ 1274 h 3652"/>
                <a:gd name="T56" fmla="*/ 3348 w 3349"/>
                <a:gd name="T57" fmla="*/ 1084 h 3652"/>
                <a:gd name="T58" fmla="*/ 3318 w 3349"/>
                <a:gd name="T59" fmla="*/ 966 h 3652"/>
                <a:gd name="T60" fmla="*/ 3240 w 3349"/>
                <a:gd name="T61" fmla="*/ 816 h 3652"/>
                <a:gd name="T62" fmla="*/ 3035 w 3349"/>
                <a:gd name="T63" fmla="*/ 573 h 3652"/>
                <a:gd name="T64" fmla="*/ 2644 w 3349"/>
                <a:gd name="T65" fmla="*/ 188 h 3652"/>
                <a:gd name="T66" fmla="*/ 2526 w 3349"/>
                <a:gd name="T67" fmla="*/ 31 h 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49" h="3652">
                  <a:moveTo>
                    <a:pt x="2510" y="0"/>
                  </a:moveTo>
                  <a:lnTo>
                    <a:pt x="2470" y="38"/>
                  </a:lnTo>
                  <a:lnTo>
                    <a:pt x="2385" y="110"/>
                  </a:lnTo>
                  <a:lnTo>
                    <a:pt x="2297" y="172"/>
                  </a:lnTo>
                  <a:lnTo>
                    <a:pt x="2206" y="229"/>
                  </a:lnTo>
                  <a:lnTo>
                    <a:pt x="2062" y="301"/>
                  </a:lnTo>
                  <a:lnTo>
                    <a:pt x="1863" y="375"/>
                  </a:lnTo>
                  <a:lnTo>
                    <a:pt x="1656" y="433"/>
                  </a:lnTo>
                  <a:lnTo>
                    <a:pt x="1447" y="478"/>
                  </a:lnTo>
                  <a:lnTo>
                    <a:pt x="1136" y="534"/>
                  </a:lnTo>
                  <a:lnTo>
                    <a:pt x="840" y="591"/>
                  </a:lnTo>
                  <a:lnTo>
                    <a:pt x="657" y="640"/>
                  </a:lnTo>
                  <a:lnTo>
                    <a:pt x="488" y="702"/>
                  </a:lnTo>
                  <a:lnTo>
                    <a:pt x="375" y="761"/>
                  </a:lnTo>
                  <a:lnTo>
                    <a:pt x="306" y="807"/>
                  </a:lnTo>
                  <a:lnTo>
                    <a:pt x="242" y="861"/>
                  </a:lnTo>
                  <a:lnTo>
                    <a:pt x="185" y="920"/>
                  </a:lnTo>
                  <a:lnTo>
                    <a:pt x="136" y="987"/>
                  </a:lnTo>
                  <a:lnTo>
                    <a:pt x="93" y="1064"/>
                  </a:lnTo>
                  <a:lnTo>
                    <a:pt x="57" y="1147"/>
                  </a:lnTo>
                  <a:lnTo>
                    <a:pt x="29" y="1242"/>
                  </a:lnTo>
                  <a:lnTo>
                    <a:pt x="10" y="1346"/>
                  </a:lnTo>
                  <a:lnTo>
                    <a:pt x="2" y="1462"/>
                  </a:lnTo>
                  <a:lnTo>
                    <a:pt x="0" y="1524"/>
                  </a:lnTo>
                  <a:lnTo>
                    <a:pt x="105" y="2522"/>
                  </a:lnTo>
                  <a:lnTo>
                    <a:pt x="110" y="2564"/>
                  </a:lnTo>
                  <a:lnTo>
                    <a:pt x="129" y="2645"/>
                  </a:lnTo>
                  <a:lnTo>
                    <a:pt x="154" y="2722"/>
                  </a:lnTo>
                  <a:lnTo>
                    <a:pt x="192" y="2796"/>
                  </a:lnTo>
                  <a:lnTo>
                    <a:pt x="235" y="2865"/>
                  </a:lnTo>
                  <a:lnTo>
                    <a:pt x="288" y="2927"/>
                  </a:lnTo>
                  <a:lnTo>
                    <a:pt x="349" y="2983"/>
                  </a:lnTo>
                  <a:lnTo>
                    <a:pt x="415" y="3032"/>
                  </a:lnTo>
                  <a:lnTo>
                    <a:pt x="451" y="3053"/>
                  </a:lnTo>
                  <a:lnTo>
                    <a:pt x="1416" y="3589"/>
                  </a:lnTo>
                  <a:lnTo>
                    <a:pt x="1444" y="3605"/>
                  </a:lnTo>
                  <a:lnTo>
                    <a:pt x="1505" y="3628"/>
                  </a:lnTo>
                  <a:lnTo>
                    <a:pt x="1567" y="3644"/>
                  </a:lnTo>
                  <a:lnTo>
                    <a:pt x="1630" y="3652"/>
                  </a:lnTo>
                  <a:lnTo>
                    <a:pt x="1695" y="3652"/>
                  </a:lnTo>
                  <a:lnTo>
                    <a:pt x="1758" y="3644"/>
                  </a:lnTo>
                  <a:lnTo>
                    <a:pt x="1820" y="3628"/>
                  </a:lnTo>
                  <a:lnTo>
                    <a:pt x="1881" y="3605"/>
                  </a:lnTo>
                  <a:lnTo>
                    <a:pt x="1910" y="3589"/>
                  </a:lnTo>
                  <a:lnTo>
                    <a:pt x="2874" y="3053"/>
                  </a:lnTo>
                  <a:lnTo>
                    <a:pt x="2910" y="3032"/>
                  </a:lnTo>
                  <a:lnTo>
                    <a:pt x="2976" y="2983"/>
                  </a:lnTo>
                  <a:lnTo>
                    <a:pt x="3037" y="2927"/>
                  </a:lnTo>
                  <a:lnTo>
                    <a:pt x="3089" y="2865"/>
                  </a:lnTo>
                  <a:lnTo>
                    <a:pt x="3133" y="2796"/>
                  </a:lnTo>
                  <a:lnTo>
                    <a:pt x="3169" y="2722"/>
                  </a:lnTo>
                  <a:lnTo>
                    <a:pt x="3197" y="2645"/>
                  </a:lnTo>
                  <a:lnTo>
                    <a:pt x="3214" y="2564"/>
                  </a:lnTo>
                  <a:lnTo>
                    <a:pt x="3220" y="2522"/>
                  </a:lnTo>
                  <a:lnTo>
                    <a:pt x="3341" y="1337"/>
                  </a:lnTo>
                  <a:lnTo>
                    <a:pt x="3346" y="1274"/>
                  </a:lnTo>
                  <a:lnTo>
                    <a:pt x="3349" y="1147"/>
                  </a:lnTo>
                  <a:lnTo>
                    <a:pt x="3348" y="1084"/>
                  </a:lnTo>
                  <a:lnTo>
                    <a:pt x="3341" y="1043"/>
                  </a:lnTo>
                  <a:lnTo>
                    <a:pt x="3318" y="966"/>
                  </a:lnTo>
                  <a:lnTo>
                    <a:pt x="3283" y="889"/>
                  </a:lnTo>
                  <a:lnTo>
                    <a:pt x="3240" y="816"/>
                  </a:lnTo>
                  <a:lnTo>
                    <a:pt x="3161" y="709"/>
                  </a:lnTo>
                  <a:lnTo>
                    <a:pt x="3035" y="573"/>
                  </a:lnTo>
                  <a:lnTo>
                    <a:pt x="2831" y="378"/>
                  </a:lnTo>
                  <a:lnTo>
                    <a:pt x="2644" y="188"/>
                  </a:lnTo>
                  <a:lnTo>
                    <a:pt x="2568" y="95"/>
                  </a:lnTo>
                  <a:lnTo>
                    <a:pt x="2526" y="31"/>
                  </a:lnTo>
                  <a:lnTo>
                    <a:pt x="2510" y="0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35" name="Freeform 222"/>
            <p:cNvSpPr>
              <a:spLocks/>
            </p:cNvSpPr>
            <p:nvPr/>
          </p:nvSpPr>
          <p:spPr bwMode="auto">
            <a:xfrm>
              <a:off x="5218113" y="2219325"/>
              <a:ext cx="1376363" cy="1931988"/>
            </a:xfrm>
            <a:custGeom>
              <a:avLst/>
              <a:gdLst>
                <a:gd name="T0" fmla="*/ 105 w 2601"/>
                <a:gd name="T1" fmla="*/ 2522 h 3651"/>
                <a:gd name="T2" fmla="*/ 129 w 2601"/>
                <a:gd name="T3" fmla="*/ 2645 h 3651"/>
                <a:gd name="T4" fmla="*/ 192 w 2601"/>
                <a:gd name="T5" fmla="*/ 2796 h 3651"/>
                <a:gd name="T6" fmla="*/ 288 w 2601"/>
                <a:gd name="T7" fmla="*/ 2927 h 3651"/>
                <a:gd name="T8" fmla="*/ 415 w 2601"/>
                <a:gd name="T9" fmla="*/ 3032 h 3651"/>
                <a:gd name="T10" fmla="*/ 1416 w 2601"/>
                <a:gd name="T11" fmla="*/ 3589 h 3651"/>
                <a:gd name="T12" fmla="*/ 1541 w 2601"/>
                <a:gd name="T13" fmla="*/ 3638 h 3651"/>
                <a:gd name="T14" fmla="*/ 1717 w 2601"/>
                <a:gd name="T15" fmla="*/ 3648 h 3651"/>
                <a:gd name="T16" fmla="*/ 1761 w 2601"/>
                <a:gd name="T17" fmla="*/ 3641 h 3651"/>
                <a:gd name="T18" fmla="*/ 1640 w 2601"/>
                <a:gd name="T19" fmla="*/ 3583 h 3651"/>
                <a:gd name="T20" fmla="*/ 1421 w 2601"/>
                <a:gd name="T21" fmla="*/ 3415 h 3651"/>
                <a:gd name="T22" fmla="*/ 1195 w 2601"/>
                <a:gd name="T23" fmla="*/ 3138 h 3651"/>
                <a:gd name="T24" fmla="*/ 1072 w 2601"/>
                <a:gd name="T25" fmla="*/ 2914 h 3651"/>
                <a:gd name="T26" fmla="*/ 985 w 2601"/>
                <a:gd name="T27" fmla="*/ 2709 h 3651"/>
                <a:gd name="T28" fmla="*/ 933 w 2601"/>
                <a:gd name="T29" fmla="*/ 2483 h 3651"/>
                <a:gd name="T30" fmla="*/ 870 w 2601"/>
                <a:gd name="T31" fmla="*/ 1984 h 3651"/>
                <a:gd name="T32" fmla="*/ 838 w 2601"/>
                <a:gd name="T33" fmla="*/ 1449 h 3651"/>
                <a:gd name="T34" fmla="*/ 856 w 2601"/>
                <a:gd name="T35" fmla="*/ 1115 h 3651"/>
                <a:gd name="T36" fmla="*/ 879 w 2601"/>
                <a:gd name="T37" fmla="*/ 1045 h 3651"/>
                <a:gd name="T38" fmla="*/ 961 w 2601"/>
                <a:gd name="T39" fmla="*/ 964 h 3651"/>
                <a:gd name="T40" fmla="*/ 1135 w 2601"/>
                <a:gd name="T41" fmla="*/ 874 h 3651"/>
                <a:gd name="T42" fmla="*/ 1825 w 2601"/>
                <a:gd name="T43" fmla="*/ 643 h 3651"/>
                <a:gd name="T44" fmla="*/ 2154 w 2601"/>
                <a:gd name="T45" fmla="*/ 508 h 3651"/>
                <a:gd name="T46" fmla="*/ 2386 w 2601"/>
                <a:gd name="T47" fmla="*/ 368 h 3651"/>
                <a:gd name="T48" fmla="*/ 2566 w 2601"/>
                <a:gd name="T49" fmla="*/ 188 h 3651"/>
                <a:gd name="T50" fmla="*/ 2575 w 2601"/>
                <a:gd name="T51" fmla="*/ 105 h 3651"/>
                <a:gd name="T52" fmla="*/ 2552 w 2601"/>
                <a:gd name="T53" fmla="*/ 70 h 3651"/>
                <a:gd name="T54" fmla="*/ 2527 w 2601"/>
                <a:gd name="T55" fmla="*/ 34 h 3651"/>
                <a:gd name="T56" fmla="*/ 2470 w 2601"/>
                <a:gd name="T57" fmla="*/ 38 h 3651"/>
                <a:gd name="T58" fmla="*/ 2297 w 2601"/>
                <a:gd name="T59" fmla="*/ 172 h 3651"/>
                <a:gd name="T60" fmla="*/ 2062 w 2601"/>
                <a:gd name="T61" fmla="*/ 301 h 3651"/>
                <a:gd name="T62" fmla="*/ 1656 w 2601"/>
                <a:gd name="T63" fmla="*/ 433 h 3651"/>
                <a:gd name="T64" fmla="*/ 1136 w 2601"/>
                <a:gd name="T65" fmla="*/ 534 h 3651"/>
                <a:gd name="T66" fmla="*/ 657 w 2601"/>
                <a:gd name="T67" fmla="*/ 640 h 3651"/>
                <a:gd name="T68" fmla="*/ 375 w 2601"/>
                <a:gd name="T69" fmla="*/ 761 h 3651"/>
                <a:gd name="T70" fmla="*/ 242 w 2601"/>
                <a:gd name="T71" fmla="*/ 861 h 3651"/>
                <a:gd name="T72" fmla="*/ 136 w 2601"/>
                <a:gd name="T73" fmla="*/ 987 h 3651"/>
                <a:gd name="T74" fmla="*/ 57 w 2601"/>
                <a:gd name="T75" fmla="*/ 1147 h 3651"/>
                <a:gd name="T76" fmla="*/ 10 w 2601"/>
                <a:gd name="T77" fmla="*/ 1346 h 3651"/>
                <a:gd name="T78" fmla="*/ 0 w 2601"/>
                <a:gd name="T79" fmla="*/ 1524 h 3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1" h="3651">
                  <a:moveTo>
                    <a:pt x="0" y="1524"/>
                  </a:moveTo>
                  <a:lnTo>
                    <a:pt x="105" y="2522"/>
                  </a:lnTo>
                  <a:lnTo>
                    <a:pt x="110" y="2564"/>
                  </a:lnTo>
                  <a:lnTo>
                    <a:pt x="129" y="2645"/>
                  </a:lnTo>
                  <a:lnTo>
                    <a:pt x="154" y="2722"/>
                  </a:lnTo>
                  <a:lnTo>
                    <a:pt x="192" y="2796"/>
                  </a:lnTo>
                  <a:lnTo>
                    <a:pt x="235" y="2865"/>
                  </a:lnTo>
                  <a:lnTo>
                    <a:pt x="288" y="2927"/>
                  </a:lnTo>
                  <a:lnTo>
                    <a:pt x="349" y="2983"/>
                  </a:lnTo>
                  <a:lnTo>
                    <a:pt x="415" y="3032"/>
                  </a:lnTo>
                  <a:lnTo>
                    <a:pt x="451" y="3053"/>
                  </a:lnTo>
                  <a:lnTo>
                    <a:pt x="1416" y="3589"/>
                  </a:lnTo>
                  <a:lnTo>
                    <a:pt x="1456" y="3609"/>
                  </a:lnTo>
                  <a:lnTo>
                    <a:pt x="1541" y="3638"/>
                  </a:lnTo>
                  <a:lnTo>
                    <a:pt x="1629" y="3651"/>
                  </a:lnTo>
                  <a:lnTo>
                    <a:pt x="1717" y="3648"/>
                  </a:lnTo>
                  <a:lnTo>
                    <a:pt x="1761" y="3641"/>
                  </a:lnTo>
                  <a:lnTo>
                    <a:pt x="1761" y="3641"/>
                  </a:lnTo>
                  <a:lnTo>
                    <a:pt x="1745" y="3637"/>
                  </a:lnTo>
                  <a:lnTo>
                    <a:pt x="1640" y="3583"/>
                  </a:lnTo>
                  <a:lnTo>
                    <a:pt x="1539" y="3517"/>
                  </a:lnTo>
                  <a:lnTo>
                    <a:pt x="1421" y="3415"/>
                  </a:lnTo>
                  <a:lnTo>
                    <a:pt x="1293" y="3275"/>
                  </a:lnTo>
                  <a:lnTo>
                    <a:pt x="1195" y="3138"/>
                  </a:lnTo>
                  <a:lnTo>
                    <a:pt x="1132" y="3033"/>
                  </a:lnTo>
                  <a:lnTo>
                    <a:pt x="1072" y="2914"/>
                  </a:lnTo>
                  <a:lnTo>
                    <a:pt x="1013" y="2783"/>
                  </a:lnTo>
                  <a:lnTo>
                    <a:pt x="985" y="2709"/>
                  </a:lnTo>
                  <a:lnTo>
                    <a:pt x="968" y="2657"/>
                  </a:lnTo>
                  <a:lnTo>
                    <a:pt x="933" y="2483"/>
                  </a:lnTo>
                  <a:lnTo>
                    <a:pt x="900" y="2250"/>
                  </a:lnTo>
                  <a:lnTo>
                    <a:pt x="870" y="1984"/>
                  </a:lnTo>
                  <a:lnTo>
                    <a:pt x="850" y="1709"/>
                  </a:lnTo>
                  <a:lnTo>
                    <a:pt x="838" y="1449"/>
                  </a:lnTo>
                  <a:lnTo>
                    <a:pt x="841" y="1232"/>
                  </a:lnTo>
                  <a:lnTo>
                    <a:pt x="856" y="1115"/>
                  </a:lnTo>
                  <a:lnTo>
                    <a:pt x="870" y="1061"/>
                  </a:lnTo>
                  <a:lnTo>
                    <a:pt x="879" y="1045"/>
                  </a:lnTo>
                  <a:lnTo>
                    <a:pt x="900" y="1016"/>
                  </a:lnTo>
                  <a:lnTo>
                    <a:pt x="961" y="964"/>
                  </a:lnTo>
                  <a:lnTo>
                    <a:pt x="1040" y="918"/>
                  </a:lnTo>
                  <a:lnTo>
                    <a:pt x="1135" y="874"/>
                  </a:lnTo>
                  <a:lnTo>
                    <a:pt x="1420" y="773"/>
                  </a:lnTo>
                  <a:lnTo>
                    <a:pt x="1825" y="643"/>
                  </a:lnTo>
                  <a:lnTo>
                    <a:pt x="2026" y="567"/>
                  </a:lnTo>
                  <a:lnTo>
                    <a:pt x="2154" y="508"/>
                  </a:lnTo>
                  <a:lnTo>
                    <a:pt x="2275" y="442"/>
                  </a:lnTo>
                  <a:lnTo>
                    <a:pt x="2386" y="368"/>
                  </a:lnTo>
                  <a:lnTo>
                    <a:pt x="2484" y="283"/>
                  </a:lnTo>
                  <a:lnTo>
                    <a:pt x="2566" y="188"/>
                  </a:lnTo>
                  <a:lnTo>
                    <a:pt x="2601" y="136"/>
                  </a:lnTo>
                  <a:lnTo>
                    <a:pt x="2575" y="105"/>
                  </a:lnTo>
                  <a:lnTo>
                    <a:pt x="2553" y="73"/>
                  </a:lnTo>
                  <a:lnTo>
                    <a:pt x="2552" y="70"/>
                  </a:lnTo>
                  <a:lnTo>
                    <a:pt x="2549" y="67"/>
                  </a:lnTo>
                  <a:lnTo>
                    <a:pt x="2527" y="34"/>
                  </a:lnTo>
                  <a:lnTo>
                    <a:pt x="2510" y="0"/>
                  </a:lnTo>
                  <a:lnTo>
                    <a:pt x="2470" y="38"/>
                  </a:lnTo>
                  <a:lnTo>
                    <a:pt x="2385" y="110"/>
                  </a:lnTo>
                  <a:lnTo>
                    <a:pt x="2297" y="172"/>
                  </a:lnTo>
                  <a:lnTo>
                    <a:pt x="2206" y="229"/>
                  </a:lnTo>
                  <a:lnTo>
                    <a:pt x="2062" y="301"/>
                  </a:lnTo>
                  <a:lnTo>
                    <a:pt x="1863" y="375"/>
                  </a:lnTo>
                  <a:lnTo>
                    <a:pt x="1656" y="433"/>
                  </a:lnTo>
                  <a:lnTo>
                    <a:pt x="1447" y="478"/>
                  </a:lnTo>
                  <a:lnTo>
                    <a:pt x="1136" y="534"/>
                  </a:lnTo>
                  <a:lnTo>
                    <a:pt x="840" y="591"/>
                  </a:lnTo>
                  <a:lnTo>
                    <a:pt x="657" y="640"/>
                  </a:lnTo>
                  <a:lnTo>
                    <a:pt x="488" y="702"/>
                  </a:lnTo>
                  <a:lnTo>
                    <a:pt x="375" y="761"/>
                  </a:lnTo>
                  <a:lnTo>
                    <a:pt x="306" y="807"/>
                  </a:lnTo>
                  <a:lnTo>
                    <a:pt x="242" y="861"/>
                  </a:lnTo>
                  <a:lnTo>
                    <a:pt x="185" y="920"/>
                  </a:lnTo>
                  <a:lnTo>
                    <a:pt x="136" y="987"/>
                  </a:lnTo>
                  <a:lnTo>
                    <a:pt x="93" y="1064"/>
                  </a:lnTo>
                  <a:lnTo>
                    <a:pt x="57" y="1147"/>
                  </a:lnTo>
                  <a:lnTo>
                    <a:pt x="29" y="1242"/>
                  </a:lnTo>
                  <a:lnTo>
                    <a:pt x="10" y="1346"/>
                  </a:lnTo>
                  <a:lnTo>
                    <a:pt x="2" y="1462"/>
                  </a:lnTo>
                  <a:lnTo>
                    <a:pt x="0" y="1524"/>
                  </a:lnTo>
                  <a:close/>
                </a:path>
              </a:pathLst>
            </a:cu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236" name="Freeform 223"/>
            <p:cNvSpPr>
              <a:spLocks/>
            </p:cNvSpPr>
            <p:nvPr/>
          </p:nvSpPr>
          <p:spPr bwMode="auto">
            <a:xfrm>
              <a:off x="6365875" y="5267325"/>
              <a:ext cx="538163" cy="177800"/>
            </a:xfrm>
            <a:custGeom>
              <a:avLst/>
              <a:gdLst>
                <a:gd name="T0" fmla="*/ 847 w 1017"/>
                <a:gd name="T1" fmla="*/ 0 h 338"/>
                <a:gd name="T2" fmla="*/ 170 w 1017"/>
                <a:gd name="T3" fmla="*/ 0 h 338"/>
                <a:gd name="T4" fmla="*/ 135 w 1017"/>
                <a:gd name="T5" fmla="*/ 1 h 338"/>
                <a:gd name="T6" fmla="*/ 75 w 1017"/>
                <a:gd name="T7" fmla="*/ 27 h 338"/>
                <a:gd name="T8" fmla="*/ 29 w 1017"/>
                <a:gd name="T9" fmla="*/ 73 h 338"/>
                <a:gd name="T10" fmla="*/ 3 w 1017"/>
                <a:gd name="T11" fmla="*/ 134 h 338"/>
                <a:gd name="T12" fmla="*/ 0 w 1017"/>
                <a:gd name="T13" fmla="*/ 168 h 338"/>
                <a:gd name="T14" fmla="*/ 0 w 1017"/>
                <a:gd name="T15" fmla="*/ 338 h 338"/>
                <a:gd name="T16" fmla="*/ 1017 w 1017"/>
                <a:gd name="T17" fmla="*/ 338 h 338"/>
                <a:gd name="T18" fmla="*/ 1017 w 1017"/>
                <a:gd name="T19" fmla="*/ 168 h 338"/>
                <a:gd name="T20" fmla="*/ 1014 w 1017"/>
                <a:gd name="T21" fmla="*/ 134 h 338"/>
                <a:gd name="T22" fmla="*/ 989 w 1017"/>
                <a:gd name="T23" fmla="*/ 73 h 338"/>
                <a:gd name="T24" fmla="*/ 943 w 1017"/>
                <a:gd name="T25" fmla="*/ 27 h 338"/>
                <a:gd name="T26" fmla="*/ 881 w 1017"/>
                <a:gd name="T27" fmla="*/ 1 h 338"/>
                <a:gd name="T28" fmla="*/ 847 w 1017"/>
                <a:gd name="T2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7" h="338">
                  <a:moveTo>
                    <a:pt x="847" y="0"/>
                  </a:moveTo>
                  <a:lnTo>
                    <a:pt x="170" y="0"/>
                  </a:lnTo>
                  <a:lnTo>
                    <a:pt x="135" y="1"/>
                  </a:lnTo>
                  <a:lnTo>
                    <a:pt x="75" y="27"/>
                  </a:lnTo>
                  <a:lnTo>
                    <a:pt x="29" y="73"/>
                  </a:lnTo>
                  <a:lnTo>
                    <a:pt x="3" y="134"/>
                  </a:lnTo>
                  <a:lnTo>
                    <a:pt x="0" y="168"/>
                  </a:lnTo>
                  <a:lnTo>
                    <a:pt x="0" y="338"/>
                  </a:lnTo>
                  <a:lnTo>
                    <a:pt x="1017" y="338"/>
                  </a:lnTo>
                  <a:lnTo>
                    <a:pt x="1017" y="168"/>
                  </a:lnTo>
                  <a:lnTo>
                    <a:pt x="1014" y="134"/>
                  </a:lnTo>
                  <a:lnTo>
                    <a:pt x="989" y="73"/>
                  </a:lnTo>
                  <a:lnTo>
                    <a:pt x="943" y="27"/>
                  </a:lnTo>
                  <a:lnTo>
                    <a:pt x="881" y="1"/>
                  </a:lnTo>
                  <a:lnTo>
                    <a:pt x="847" y="0"/>
                  </a:lnTo>
                  <a:close/>
                </a:path>
              </a:pathLst>
            </a:custGeom>
            <a:solidFill>
              <a:srgbClr val="2230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8752944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5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2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3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1" grpId="0" animBg="1"/>
      <p:bldP spid="1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61613"/>
            <a:ext cx="12192000" cy="3558569"/>
          </a:xfrm>
          <a:prstGeom prst="rect">
            <a:avLst/>
          </a:prstGeom>
          <a:solidFill>
            <a:srgbClr val="223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Rectangle 1"/>
          <p:cNvSpPr/>
          <p:nvPr/>
        </p:nvSpPr>
        <p:spPr>
          <a:xfrm>
            <a:off x="9006307" y="1945614"/>
            <a:ext cx="27958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120" dirty="0">
                <a:solidFill>
                  <a:srgbClr val="85C7D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Дигитална технологија </a:t>
            </a:r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има </a:t>
            </a:r>
            <a:r>
              <a:rPr lang="ru-RU" sz="2000" b="1" spc="120" dirty="0">
                <a:solidFill>
                  <a:srgbClr val="FCB736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велике могућности</a:t>
            </a:r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за креирање подстицајног окружења за учење </a:t>
            </a:r>
            <a:r>
              <a:rPr lang="ru-RU" sz="2000" spc="120" dirty="0">
                <a:solidFill>
                  <a:srgbClr val="FF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у</a:t>
            </a:r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веома </a:t>
            </a:r>
            <a:r>
              <a:rPr lang="ru-RU" sz="2000" b="1" spc="120" dirty="0">
                <a:solidFill>
                  <a:srgbClr val="FF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кратком</a:t>
            </a:r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временском </a:t>
            </a:r>
            <a:r>
              <a:rPr lang="ru-RU" sz="2000" b="1" spc="120" dirty="0">
                <a:solidFill>
                  <a:srgbClr val="FF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року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3716" y="596490"/>
            <a:ext cx="7084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>
                <a:solidFill>
                  <a:srgbClr val="6049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дигиталне технологије у образовању</a:t>
            </a:r>
            <a:endParaRPr lang="sr-Latn-RS" sz="2400" cap="all">
              <a:solidFill>
                <a:srgbClr val="6049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1040" y="232909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60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изазов и прилика</a:t>
            </a:r>
            <a:endParaRPr lang="sr-Latn-RS" b="1" cap="all" spc="600">
              <a:solidFill>
                <a:srgbClr val="47A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33822"/>
            <a:ext cx="2976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Изазов је </a:t>
            </a:r>
            <a:r>
              <a:rPr lang="ru-RU" sz="2000" b="1" spc="120" dirty="0">
                <a:solidFill>
                  <a:srgbClr val="FCB736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створити генерације</a:t>
            </a:r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ученика који треба </a:t>
            </a:r>
            <a:r>
              <a:rPr lang="ru-RU" sz="2000" b="1" spc="120" dirty="0">
                <a:solidFill>
                  <a:srgbClr val="DD3147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да се припреме за живот </a:t>
            </a:r>
            <a:r>
              <a:rPr lang="ru-RU" sz="2000" spc="120" dirty="0">
                <a:solidFill>
                  <a:schemeClr val="bg1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у коме одређени аспекти нашег живота увелико </a:t>
            </a:r>
            <a:r>
              <a:rPr lang="ru-RU" sz="2000" b="1" spc="120" dirty="0">
                <a:solidFill>
                  <a:srgbClr val="85C7D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зависе од дигиталних технологија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76765" y="1945614"/>
            <a:ext cx="5238470" cy="4499701"/>
            <a:chOff x="3476765" y="1945614"/>
            <a:chExt cx="5238470" cy="4499701"/>
          </a:xfrm>
        </p:grpSpPr>
        <p:pic>
          <p:nvPicPr>
            <p:cNvPr id="5122" name="Picture 2" descr="Резултат слика за monitor pn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76765" y="1945614"/>
              <a:ext cx="5238470" cy="4499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7837" y="2175191"/>
              <a:ext cx="4678171" cy="2631471"/>
            </a:xfrm>
            <a:prstGeom prst="rect">
              <a:avLst/>
            </a:prstGeom>
          </p:spPr>
        </p:pic>
      </p:grpSp>
      <p:pic>
        <p:nvPicPr>
          <p:cNvPr id="5124" name="Picture 4" descr="Резултат слика за tablet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565" y="4507401"/>
            <a:ext cx="3128870" cy="211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76068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3" grpId="0"/>
          <p:bldP spid="4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2" grpId="0"/>
          <p:bldP spid="3" grpId="0"/>
          <p:bldP spid="4" grpId="0"/>
          <p:bldP spid="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69344" y="557864"/>
            <a:ext cx="5746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ЗАШТО ЈЕ ВАЖНА ЗА УЧИОНИЦУ?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84431" y="1424749"/>
            <a:ext cx="2520000" cy="2520000"/>
            <a:chOff x="8819908" y="1574135"/>
            <a:chExt cx="2520000" cy="2520000"/>
          </a:xfrm>
        </p:grpSpPr>
        <p:sp>
          <p:nvSpPr>
            <p:cNvPr id="7" name="Rounded Rectangle 6"/>
            <p:cNvSpPr/>
            <p:nvPr/>
          </p:nvSpPr>
          <p:spPr>
            <a:xfrm>
              <a:off x="8819908" y="1574135"/>
              <a:ext cx="2340000" cy="2340000"/>
            </a:xfrm>
            <a:prstGeom prst="roundRect">
              <a:avLst/>
            </a:prstGeom>
            <a:solidFill>
              <a:srgbClr val="3D9EA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999908" y="1754135"/>
              <a:ext cx="2340000" cy="2340000"/>
            </a:xfrm>
            <a:prstGeom prst="roundRect">
              <a:avLst/>
            </a:prstGeom>
            <a:solidFill>
              <a:srgbClr val="FCB73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999908" y="1754135"/>
              <a:ext cx="2160000" cy="2160000"/>
            </a:xfrm>
            <a:prstGeom prst="round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rgbClr val="D854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8662" y="4239202"/>
            <a:ext cx="2520000" cy="2520000"/>
            <a:chOff x="3412865" y="6669747"/>
            <a:chExt cx="2520000" cy="2520000"/>
          </a:xfrm>
        </p:grpSpPr>
        <p:sp>
          <p:nvSpPr>
            <p:cNvPr id="32" name="Rounded Rectangle 31"/>
            <p:cNvSpPr/>
            <p:nvPr/>
          </p:nvSpPr>
          <p:spPr>
            <a:xfrm>
              <a:off x="3412865" y="6669747"/>
              <a:ext cx="2340000" cy="2340000"/>
            </a:xfrm>
            <a:prstGeom prst="roundRect">
              <a:avLst/>
            </a:prstGeom>
            <a:solidFill>
              <a:srgbClr val="3D9EA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592865" y="6849747"/>
              <a:ext cx="2340000" cy="2340000"/>
            </a:xfrm>
            <a:prstGeom prst="roundRect">
              <a:avLst/>
            </a:prstGeom>
            <a:solidFill>
              <a:srgbClr val="5F427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592865" y="6849747"/>
              <a:ext cx="2160000" cy="2160000"/>
            </a:xfrm>
            <a:prstGeom prst="round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rgbClr val="FCB7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84431" y="4239202"/>
            <a:ext cx="2520000" cy="2520000"/>
            <a:chOff x="8986908" y="4149747"/>
            <a:chExt cx="2520000" cy="2520000"/>
          </a:xfrm>
        </p:grpSpPr>
        <p:sp>
          <p:nvSpPr>
            <p:cNvPr id="30" name="Rounded Rectangle 29"/>
            <p:cNvSpPr/>
            <p:nvPr/>
          </p:nvSpPr>
          <p:spPr>
            <a:xfrm>
              <a:off x="8986908" y="4149747"/>
              <a:ext cx="2340000" cy="2340000"/>
            </a:xfrm>
            <a:prstGeom prst="roundRect">
              <a:avLst/>
            </a:prstGeom>
            <a:solidFill>
              <a:srgbClr val="5F427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9166908" y="4329747"/>
              <a:ext cx="2340000" cy="2340000"/>
            </a:xfrm>
            <a:prstGeom prst="roundRect">
              <a:avLst/>
            </a:prstGeom>
            <a:solidFill>
              <a:srgbClr val="FCB73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9172819" y="4329747"/>
              <a:ext cx="2160000" cy="2160000"/>
            </a:xfrm>
            <a:prstGeom prst="round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rgbClr val="3D9E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8662" y="1424749"/>
            <a:ext cx="2509952" cy="2509952"/>
            <a:chOff x="3526909" y="2395609"/>
            <a:chExt cx="2509952" cy="2509952"/>
          </a:xfrm>
        </p:grpSpPr>
        <p:sp>
          <p:nvSpPr>
            <p:cNvPr id="34" name="Rounded Rectangle 33"/>
            <p:cNvSpPr/>
            <p:nvPr/>
          </p:nvSpPr>
          <p:spPr>
            <a:xfrm>
              <a:off x="3526909" y="2395609"/>
              <a:ext cx="2340000" cy="2340000"/>
            </a:xfrm>
            <a:prstGeom prst="roundRect">
              <a:avLst/>
            </a:prstGeom>
            <a:solidFill>
              <a:srgbClr val="DD3147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696861" y="2565561"/>
              <a:ext cx="2340000" cy="2340000"/>
            </a:xfrm>
            <a:prstGeom prst="roundRect">
              <a:avLst/>
            </a:prstGeom>
            <a:solidFill>
              <a:srgbClr val="FCB73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696861" y="2565561"/>
              <a:ext cx="2160000" cy="2160000"/>
            </a:xfrm>
            <a:prstGeom prst="round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28575">
              <a:solidFill>
                <a:srgbClr val="5F42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856742" y="1179422"/>
            <a:ext cx="2877253" cy="2161230"/>
            <a:chOff x="2850082" y="1307248"/>
            <a:chExt cx="2877253" cy="2161230"/>
          </a:xfrm>
        </p:grpSpPr>
        <p:sp>
          <p:nvSpPr>
            <p:cNvPr id="4" name="Rectangle 3"/>
            <p:cNvSpPr/>
            <p:nvPr/>
          </p:nvSpPr>
          <p:spPr>
            <a:xfrm>
              <a:off x="2850082" y="1652596"/>
              <a:ext cx="287725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Наставници прате напредак ученика добијајући више детаља о њиховим тренутним вештинама, осигуравајући довољно диференцирану наставу прилагођену брзини рада и могућностима ученика. </a:t>
              </a:r>
              <a:endParaRPr lang="sr-Latn-RS" sz="16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850082" y="1307248"/>
              <a:ext cx="25094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cap="all" spc="600" smtClean="0">
                  <a:solidFill>
                    <a:srgbClr val="47A4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Праћење</a:t>
              </a:r>
              <a:endParaRPr lang="ru-RU" b="1" cap="all" spc="60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608614" y="4114332"/>
            <a:ext cx="3561728" cy="2644873"/>
            <a:chOff x="2666694" y="4181759"/>
            <a:chExt cx="3561728" cy="1976580"/>
          </a:xfrm>
        </p:grpSpPr>
        <p:sp>
          <p:nvSpPr>
            <p:cNvPr id="5" name="Rectangle 4"/>
            <p:cNvSpPr/>
            <p:nvPr/>
          </p:nvSpPr>
          <p:spPr>
            <a:xfrm>
              <a:off x="2856742" y="4588679"/>
              <a:ext cx="287725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Наставници уобличавају наставна средства и помагала, прилагођавајући праксу и омогућавајући ученицима приступ ресурсима за учење и изван школе</a:t>
              </a:r>
              <a:r>
                <a:rPr lang="ru-RU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.</a:t>
              </a:r>
              <a:endParaRPr lang="ru-RU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666694" y="4181759"/>
              <a:ext cx="3561728" cy="276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cap="all" spc="600" dirty="0" smtClean="0">
                  <a:solidFill>
                    <a:srgbClr val="47A4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ПРИЛАГОЂАВАЊЕ</a:t>
              </a:r>
              <a:endParaRPr lang="ru-RU" b="1" cap="all" spc="600" dirty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504431" y="4058107"/>
            <a:ext cx="3182047" cy="2275357"/>
            <a:chOff x="8425351" y="4114748"/>
            <a:chExt cx="3182047" cy="1468994"/>
          </a:xfrm>
        </p:grpSpPr>
        <p:sp>
          <p:nvSpPr>
            <p:cNvPr id="2" name="Rectangle 1"/>
            <p:cNvSpPr/>
            <p:nvPr/>
          </p:nvSpPr>
          <p:spPr>
            <a:xfrm>
              <a:off x="8504431" y="4506524"/>
              <a:ext cx="289895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Комуникација са родитељима буде подржана на такав начин да се они максимално укључе у живот свог детета у школи. 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425351" y="4114748"/>
              <a:ext cx="31820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cap="all" spc="600" dirty="0" smtClean="0">
                  <a:solidFill>
                    <a:srgbClr val="47A4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КОМУНИКАЦИЈА</a:t>
              </a:r>
              <a:endParaRPr lang="ru-RU" b="1" cap="all" spc="600" dirty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504431" y="1240083"/>
            <a:ext cx="3434708" cy="2307352"/>
            <a:chOff x="8504431" y="1073320"/>
            <a:chExt cx="3434708" cy="2307352"/>
          </a:xfrm>
        </p:grpSpPr>
        <p:sp>
          <p:nvSpPr>
            <p:cNvPr id="6" name="Rectangle 5"/>
            <p:cNvSpPr/>
            <p:nvPr/>
          </p:nvSpPr>
          <p:spPr>
            <a:xfrm>
              <a:off x="8583511" y="1564790"/>
              <a:ext cx="335562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Ученици уче брзином, која им највише </a:t>
              </a:r>
              <a:r>
                <a:rPr lang="ru-RU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одговара</a:t>
              </a:r>
              <a:r>
                <a:rPr lang="sr-Latn-RS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;</a:t>
              </a:r>
              <a:r>
                <a:rPr lang="ru-RU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 неки </a:t>
              </a:r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ученици </a:t>
              </a:r>
              <a:r>
                <a:rPr lang="ru-RU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брже </a:t>
              </a:r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да долазе до нових материјала који за њих представљају изазов, а </a:t>
              </a:r>
              <a:r>
                <a:rPr lang="sr-Cyrl-RS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они </a:t>
              </a:r>
              <a:r>
                <a:rPr lang="ru-RU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којима </a:t>
              </a:r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је потребно више времена, </a:t>
              </a:r>
              <a:r>
                <a:rPr lang="ru-RU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могу </a:t>
              </a:r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да се врате на градиво са којим су имали потешкоћа.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504431" y="1073320"/>
              <a:ext cx="25094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cap="all" spc="600" dirty="0" smtClean="0">
                  <a:solidFill>
                    <a:srgbClr val="47A4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ТЕМПО РАДА</a:t>
              </a:r>
              <a:endParaRPr lang="ru-RU" b="1" cap="all" spc="600" dirty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992401" y="188002"/>
            <a:ext cx="390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spc="60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ДИГИТАЛНА ТЕХНОЛОГИЈА </a:t>
            </a:r>
            <a:endParaRPr lang="sr-Latn-RS" b="1" cap="all" spc="600">
              <a:solidFill>
                <a:srgbClr val="47A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6053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8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8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8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34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69920" y="470498"/>
            <a:ext cx="5852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cap="all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</a:t>
            </a:r>
            <a:r>
              <a:rPr lang="ru-RU" sz="2400" cap="all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оришћењ</a:t>
            </a:r>
            <a:r>
              <a:rPr lang="sr-Cyrl-RS" sz="2400" cap="all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е</a:t>
            </a:r>
            <a:r>
              <a:rPr lang="ru-RU" sz="2400" cap="all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рачунара на часу</a:t>
            </a:r>
            <a:r>
              <a:rPr lang="sr-Latn-RS" sz="2400" cap="all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1580" y="114389"/>
            <a:ext cx="5588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spc="14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позитиван тренд међу </a:t>
            </a:r>
            <a:r>
              <a:rPr lang="ru-RU" b="1" cap="all" spc="140" smtClean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наставницима</a:t>
            </a:r>
            <a:r>
              <a:rPr lang="sr-Latn-RS" b="1" cap="all" spc="140" smtClean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pre 10 godina</a:t>
            </a:r>
            <a:r>
              <a:rPr lang="ru-RU" b="1" cap="all" spc="140" smtClean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endParaRPr lang="sr-Latn-RS" b="1" cap="all" spc="140">
              <a:solidFill>
                <a:srgbClr val="47A4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5808236" y="3240668"/>
            <a:ext cx="1888643" cy="1905168"/>
          </a:xfrm>
          <a:custGeom>
            <a:avLst/>
            <a:gdLst>
              <a:gd name="T0" fmla="*/ 1772 w 4800"/>
              <a:gd name="T1" fmla="*/ 95 h 4842"/>
              <a:gd name="T2" fmla="*/ 1764 w 4800"/>
              <a:gd name="T3" fmla="*/ 580 h 4842"/>
              <a:gd name="T4" fmla="*/ 1558 w 4800"/>
              <a:gd name="T5" fmla="*/ 949 h 4842"/>
              <a:gd name="T6" fmla="*/ 1136 w 4800"/>
              <a:gd name="T7" fmla="*/ 962 h 4842"/>
              <a:gd name="T8" fmla="*/ 700 w 4800"/>
              <a:gd name="T9" fmla="*/ 746 h 4842"/>
              <a:gd name="T10" fmla="*/ 439 w 4800"/>
              <a:gd name="T11" fmla="*/ 1071 h 4842"/>
              <a:gd name="T12" fmla="*/ 744 w 4800"/>
              <a:gd name="T13" fmla="*/ 1450 h 4842"/>
              <a:gd name="T14" fmla="*/ 825 w 4800"/>
              <a:gd name="T15" fmla="*/ 1865 h 4842"/>
              <a:gd name="T16" fmla="*/ 510 w 4800"/>
              <a:gd name="T17" fmla="*/ 2145 h 4842"/>
              <a:gd name="T18" fmla="*/ 37 w 4800"/>
              <a:gd name="T19" fmla="*/ 2261 h 4842"/>
              <a:gd name="T20" fmla="*/ 46 w 4800"/>
              <a:gd name="T21" fmla="*/ 2677 h 4842"/>
              <a:gd name="T22" fmla="*/ 523 w 4800"/>
              <a:gd name="T23" fmla="*/ 2770 h 4842"/>
              <a:gd name="T24" fmla="*/ 851 w 4800"/>
              <a:gd name="T25" fmla="*/ 3037 h 4842"/>
              <a:gd name="T26" fmla="*/ 790 w 4800"/>
              <a:gd name="T27" fmla="*/ 3456 h 4842"/>
              <a:gd name="T28" fmla="*/ 502 w 4800"/>
              <a:gd name="T29" fmla="*/ 3846 h 4842"/>
              <a:gd name="T30" fmla="*/ 777 w 4800"/>
              <a:gd name="T31" fmla="*/ 4160 h 4842"/>
              <a:gd name="T32" fmla="*/ 1202 w 4800"/>
              <a:gd name="T33" fmla="*/ 3925 h 4842"/>
              <a:gd name="T34" fmla="*/ 1625 w 4800"/>
              <a:gd name="T35" fmla="*/ 3918 h 4842"/>
              <a:gd name="T36" fmla="*/ 1847 w 4800"/>
              <a:gd name="T37" fmla="*/ 4278 h 4842"/>
              <a:gd name="T38" fmla="*/ 1879 w 4800"/>
              <a:gd name="T39" fmla="*/ 4763 h 4842"/>
              <a:gd name="T40" fmla="*/ 2291 w 4800"/>
              <a:gd name="T41" fmla="*/ 4825 h 4842"/>
              <a:gd name="T42" fmla="*/ 2465 w 4800"/>
              <a:gd name="T43" fmla="*/ 4373 h 4842"/>
              <a:gd name="T44" fmla="*/ 2784 w 4800"/>
              <a:gd name="T45" fmla="*/ 4095 h 4842"/>
              <a:gd name="T46" fmla="*/ 3186 w 4800"/>
              <a:gd name="T47" fmla="*/ 4229 h 4842"/>
              <a:gd name="T48" fmla="*/ 3522 w 4800"/>
              <a:gd name="T49" fmla="*/ 4579 h 4842"/>
              <a:gd name="T50" fmla="*/ 3877 w 4800"/>
              <a:gd name="T51" fmla="*/ 4363 h 4842"/>
              <a:gd name="T52" fmla="*/ 3719 w 4800"/>
              <a:gd name="T53" fmla="*/ 3903 h 4842"/>
              <a:gd name="T54" fmla="*/ 3786 w 4800"/>
              <a:gd name="T55" fmla="*/ 3486 h 4842"/>
              <a:gd name="T56" fmla="*/ 4179 w 4800"/>
              <a:gd name="T57" fmla="*/ 3330 h 4842"/>
              <a:gd name="T58" fmla="*/ 4662 w 4800"/>
              <a:gd name="T59" fmla="*/ 3384 h 4842"/>
              <a:gd name="T60" fmla="*/ 4796 w 4800"/>
              <a:gd name="T61" fmla="*/ 2989 h 4842"/>
              <a:gd name="T62" fmla="*/ 4380 w 4800"/>
              <a:gd name="T63" fmla="*/ 2739 h 4842"/>
              <a:gd name="T64" fmla="*/ 4162 w 4800"/>
              <a:gd name="T65" fmla="*/ 2376 h 4842"/>
              <a:gd name="T66" fmla="*/ 4362 w 4800"/>
              <a:gd name="T67" fmla="*/ 2003 h 4842"/>
              <a:gd name="T68" fmla="*/ 4767 w 4800"/>
              <a:gd name="T69" fmla="*/ 1734 h 4842"/>
              <a:gd name="T70" fmla="*/ 4616 w 4800"/>
              <a:gd name="T71" fmla="*/ 1345 h 4842"/>
              <a:gd name="T72" fmla="*/ 4136 w 4800"/>
              <a:gd name="T73" fmla="*/ 1421 h 4842"/>
              <a:gd name="T74" fmla="*/ 3736 w 4800"/>
              <a:gd name="T75" fmla="*/ 1283 h 4842"/>
              <a:gd name="T76" fmla="*/ 3651 w 4800"/>
              <a:gd name="T77" fmla="*/ 868 h 4842"/>
              <a:gd name="T78" fmla="*/ 3786 w 4800"/>
              <a:gd name="T79" fmla="*/ 403 h 4842"/>
              <a:gd name="T80" fmla="*/ 3421 w 4800"/>
              <a:gd name="T81" fmla="*/ 203 h 4842"/>
              <a:gd name="T82" fmla="*/ 3103 w 4800"/>
              <a:gd name="T83" fmla="*/ 569 h 4842"/>
              <a:gd name="T84" fmla="*/ 2708 w 4800"/>
              <a:gd name="T85" fmla="*/ 720 h 4842"/>
              <a:gd name="T86" fmla="*/ 2387 w 4800"/>
              <a:gd name="T87" fmla="*/ 487 h 4842"/>
              <a:gd name="T88" fmla="*/ 2234 w 4800"/>
              <a:gd name="T89" fmla="*/ 42 h 4842"/>
              <a:gd name="T90" fmla="*/ 2590 w 4800"/>
              <a:gd name="T91" fmla="*/ 1184 h 4842"/>
              <a:gd name="T92" fmla="*/ 3241 w 4800"/>
              <a:gd name="T93" fmla="*/ 1495 h 4842"/>
              <a:gd name="T94" fmla="*/ 3612 w 4800"/>
              <a:gd name="T95" fmla="*/ 2108 h 4842"/>
              <a:gd name="T96" fmla="*/ 3612 w 4800"/>
              <a:gd name="T97" fmla="*/ 2734 h 4842"/>
              <a:gd name="T98" fmla="*/ 3241 w 4800"/>
              <a:gd name="T99" fmla="*/ 3348 h 4842"/>
              <a:gd name="T100" fmla="*/ 2590 w 4800"/>
              <a:gd name="T101" fmla="*/ 3659 h 4842"/>
              <a:gd name="T102" fmla="*/ 1970 w 4800"/>
              <a:gd name="T103" fmla="*/ 3597 h 4842"/>
              <a:gd name="T104" fmla="*/ 1397 w 4800"/>
              <a:gd name="T105" fmla="*/ 3171 h 4842"/>
              <a:gd name="T106" fmla="*/ 1150 w 4800"/>
              <a:gd name="T107" fmla="*/ 2487 h 4842"/>
              <a:gd name="T108" fmla="*/ 1271 w 4800"/>
              <a:gd name="T109" fmla="*/ 1879 h 4842"/>
              <a:gd name="T110" fmla="*/ 1751 w 4800"/>
              <a:gd name="T111" fmla="*/ 1351 h 4842"/>
              <a:gd name="T112" fmla="*/ 2400 w 4800"/>
              <a:gd name="T113" fmla="*/ 1171 h 4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800" h="4842">
                <a:moveTo>
                  <a:pt x="2090" y="0"/>
                </a:moveTo>
                <a:lnTo>
                  <a:pt x="2036" y="2"/>
                </a:lnTo>
                <a:lnTo>
                  <a:pt x="1968" y="13"/>
                </a:lnTo>
                <a:lnTo>
                  <a:pt x="1915" y="25"/>
                </a:lnTo>
                <a:lnTo>
                  <a:pt x="1831" y="56"/>
                </a:lnTo>
                <a:lnTo>
                  <a:pt x="1772" y="95"/>
                </a:lnTo>
                <a:lnTo>
                  <a:pt x="1735" y="140"/>
                </a:lnTo>
                <a:lnTo>
                  <a:pt x="1716" y="192"/>
                </a:lnTo>
                <a:lnTo>
                  <a:pt x="1710" y="248"/>
                </a:lnTo>
                <a:lnTo>
                  <a:pt x="1720" y="340"/>
                </a:lnTo>
                <a:lnTo>
                  <a:pt x="1749" y="475"/>
                </a:lnTo>
                <a:lnTo>
                  <a:pt x="1764" y="580"/>
                </a:lnTo>
                <a:lnTo>
                  <a:pt x="1764" y="651"/>
                </a:lnTo>
                <a:lnTo>
                  <a:pt x="1752" y="720"/>
                </a:lnTo>
                <a:lnTo>
                  <a:pt x="1723" y="789"/>
                </a:lnTo>
                <a:lnTo>
                  <a:pt x="1676" y="855"/>
                </a:lnTo>
                <a:lnTo>
                  <a:pt x="1605" y="919"/>
                </a:lnTo>
                <a:lnTo>
                  <a:pt x="1558" y="949"/>
                </a:lnTo>
                <a:lnTo>
                  <a:pt x="1510" y="978"/>
                </a:lnTo>
                <a:lnTo>
                  <a:pt x="1421" y="1011"/>
                </a:lnTo>
                <a:lnTo>
                  <a:pt x="1339" y="1022"/>
                </a:lnTo>
                <a:lnTo>
                  <a:pt x="1266" y="1017"/>
                </a:lnTo>
                <a:lnTo>
                  <a:pt x="1198" y="995"/>
                </a:lnTo>
                <a:lnTo>
                  <a:pt x="1136" y="962"/>
                </a:lnTo>
                <a:lnTo>
                  <a:pt x="1048" y="900"/>
                </a:lnTo>
                <a:lnTo>
                  <a:pt x="943" y="814"/>
                </a:lnTo>
                <a:lnTo>
                  <a:pt x="865" y="762"/>
                </a:lnTo>
                <a:lnTo>
                  <a:pt x="812" y="742"/>
                </a:lnTo>
                <a:lnTo>
                  <a:pt x="757" y="735"/>
                </a:lnTo>
                <a:lnTo>
                  <a:pt x="700" y="746"/>
                </a:lnTo>
                <a:lnTo>
                  <a:pt x="639" y="781"/>
                </a:lnTo>
                <a:lnTo>
                  <a:pt x="573" y="841"/>
                </a:lnTo>
                <a:lnTo>
                  <a:pt x="537" y="883"/>
                </a:lnTo>
                <a:lnTo>
                  <a:pt x="504" y="927"/>
                </a:lnTo>
                <a:lnTo>
                  <a:pt x="459" y="1005"/>
                </a:lnTo>
                <a:lnTo>
                  <a:pt x="439" y="1071"/>
                </a:lnTo>
                <a:lnTo>
                  <a:pt x="441" y="1130"/>
                </a:lnTo>
                <a:lnTo>
                  <a:pt x="459" y="1182"/>
                </a:lnTo>
                <a:lnTo>
                  <a:pt x="491" y="1230"/>
                </a:lnTo>
                <a:lnTo>
                  <a:pt x="557" y="1293"/>
                </a:lnTo>
                <a:lnTo>
                  <a:pt x="667" y="1378"/>
                </a:lnTo>
                <a:lnTo>
                  <a:pt x="744" y="1450"/>
                </a:lnTo>
                <a:lnTo>
                  <a:pt x="790" y="1503"/>
                </a:lnTo>
                <a:lnTo>
                  <a:pt x="826" y="1565"/>
                </a:lnTo>
                <a:lnTo>
                  <a:pt x="848" y="1636"/>
                </a:lnTo>
                <a:lnTo>
                  <a:pt x="855" y="1718"/>
                </a:lnTo>
                <a:lnTo>
                  <a:pt x="841" y="1811"/>
                </a:lnTo>
                <a:lnTo>
                  <a:pt x="825" y="1865"/>
                </a:lnTo>
                <a:lnTo>
                  <a:pt x="806" y="1917"/>
                </a:lnTo>
                <a:lnTo>
                  <a:pt x="759" y="2000"/>
                </a:lnTo>
                <a:lnTo>
                  <a:pt x="704" y="2062"/>
                </a:lnTo>
                <a:lnTo>
                  <a:pt x="644" y="2104"/>
                </a:lnTo>
                <a:lnTo>
                  <a:pt x="577" y="2131"/>
                </a:lnTo>
                <a:lnTo>
                  <a:pt x="510" y="2145"/>
                </a:lnTo>
                <a:lnTo>
                  <a:pt x="403" y="2154"/>
                </a:lnTo>
                <a:lnTo>
                  <a:pt x="266" y="2156"/>
                </a:lnTo>
                <a:lnTo>
                  <a:pt x="174" y="2167"/>
                </a:lnTo>
                <a:lnTo>
                  <a:pt x="119" y="2184"/>
                </a:lnTo>
                <a:lnTo>
                  <a:pt x="73" y="2215"/>
                </a:lnTo>
                <a:lnTo>
                  <a:pt x="37" y="2261"/>
                </a:lnTo>
                <a:lnTo>
                  <a:pt x="13" y="2327"/>
                </a:lnTo>
                <a:lnTo>
                  <a:pt x="0" y="2415"/>
                </a:lnTo>
                <a:lnTo>
                  <a:pt x="0" y="2469"/>
                </a:lnTo>
                <a:lnTo>
                  <a:pt x="3" y="2526"/>
                </a:lnTo>
                <a:lnTo>
                  <a:pt x="19" y="2613"/>
                </a:lnTo>
                <a:lnTo>
                  <a:pt x="46" y="2677"/>
                </a:lnTo>
                <a:lnTo>
                  <a:pt x="85" y="2721"/>
                </a:lnTo>
                <a:lnTo>
                  <a:pt x="132" y="2750"/>
                </a:lnTo>
                <a:lnTo>
                  <a:pt x="187" y="2765"/>
                </a:lnTo>
                <a:lnTo>
                  <a:pt x="279" y="2772"/>
                </a:lnTo>
                <a:lnTo>
                  <a:pt x="418" y="2766"/>
                </a:lnTo>
                <a:lnTo>
                  <a:pt x="523" y="2770"/>
                </a:lnTo>
                <a:lnTo>
                  <a:pt x="593" y="2783"/>
                </a:lnTo>
                <a:lnTo>
                  <a:pt x="659" y="2806"/>
                </a:lnTo>
                <a:lnTo>
                  <a:pt x="723" y="2847"/>
                </a:lnTo>
                <a:lnTo>
                  <a:pt x="780" y="2904"/>
                </a:lnTo>
                <a:lnTo>
                  <a:pt x="829" y="2986"/>
                </a:lnTo>
                <a:lnTo>
                  <a:pt x="851" y="3037"/>
                </a:lnTo>
                <a:lnTo>
                  <a:pt x="870" y="3090"/>
                </a:lnTo>
                <a:lnTo>
                  <a:pt x="888" y="3183"/>
                </a:lnTo>
                <a:lnTo>
                  <a:pt x="885" y="3266"/>
                </a:lnTo>
                <a:lnTo>
                  <a:pt x="867" y="3336"/>
                </a:lnTo>
                <a:lnTo>
                  <a:pt x="834" y="3399"/>
                </a:lnTo>
                <a:lnTo>
                  <a:pt x="790" y="3456"/>
                </a:lnTo>
                <a:lnTo>
                  <a:pt x="716" y="3530"/>
                </a:lnTo>
                <a:lnTo>
                  <a:pt x="610" y="3620"/>
                </a:lnTo>
                <a:lnTo>
                  <a:pt x="547" y="3687"/>
                </a:lnTo>
                <a:lnTo>
                  <a:pt x="517" y="3735"/>
                </a:lnTo>
                <a:lnTo>
                  <a:pt x="501" y="3788"/>
                </a:lnTo>
                <a:lnTo>
                  <a:pt x="502" y="3846"/>
                </a:lnTo>
                <a:lnTo>
                  <a:pt x="525" y="3912"/>
                </a:lnTo>
                <a:lnTo>
                  <a:pt x="573" y="3988"/>
                </a:lnTo>
                <a:lnTo>
                  <a:pt x="609" y="4030"/>
                </a:lnTo>
                <a:lnTo>
                  <a:pt x="646" y="4070"/>
                </a:lnTo>
                <a:lnTo>
                  <a:pt x="716" y="4128"/>
                </a:lnTo>
                <a:lnTo>
                  <a:pt x="777" y="4160"/>
                </a:lnTo>
                <a:lnTo>
                  <a:pt x="835" y="4170"/>
                </a:lnTo>
                <a:lnTo>
                  <a:pt x="890" y="4160"/>
                </a:lnTo>
                <a:lnTo>
                  <a:pt x="942" y="4137"/>
                </a:lnTo>
                <a:lnTo>
                  <a:pt x="1016" y="4082"/>
                </a:lnTo>
                <a:lnTo>
                  <a:pt x="1119" y="3990"/>
                </a:lnTo>
                <a:lnTo>
                  <a:pt x="1202" y="3925"/>
                </a:lnTo>
                <a:lnTo>
                  <a:pt x="1264" y="3889"/>
                </a:lnTo>
                <a:lnTo>
                  <a:pt x="1330" y="3864"/>
                </a:lnTo>
                <a:lnTo>
                  <a:pt x="1404" y="3854"/>
                </a:lnTo>
                <a:lnTo>
                  <a:pt x="1486" y="3863"/>
                </a:lnTo>
                <a:lnTo>
                  <a:pt x="1576" y="3892"/>
                </a:lnTo>
                <a:lnTo>
                  <a:pt x="1625" y="3918"/>
                </a:lnTo>
                <a:lnTo>
                  <a:pt x="1673" y="3947"/>
                </a:lnTo>
                <a:lnTo>
                  <a:pt x="1748" y="4006"/>
                </a:lnTo>
                <a:lnTo>
                  <a:pt x="1798" y="4070"/>
                </a:lnTo>
                <a:lnTo>
                  <a:pt x="1828" y="4138"/>
                </a:lnTo>
                <a:lnTo>
                  <a:pt x="1844" y="4207"/>
                </a:lnTo>
                <a:lnTo>
                  <a:pt x="1847" y="4278"/>
                </a:lnTo>
                <a:lnTo>
                  <a:pt x="1837" y="4383"/>
                </a:lnTo>
                <a:lnTo>
                  <a:pt x="1815" y="4520"/>
                </a:lnTo>
                <a:lnTo>
                  <a:pt x="1810" y="4612"/>
                </a:lnTo>
                <a:lnTo>
                  <a:pt x="1818" y="4668"/>
                </a:lnTo>
                <a:lnTo>
                  <a:pt x="1840" y="4718"/>
                </a:lnTo>
                <a:lnTo>
                  <a:pt x="1879" y="4763"/>
                </a:lnTo>
                <a:lnTo>
                  <a:pt x="1939" y="4797"/>
                </a:lnTo>
                <a:lnTo>
                  <a:pt x="2024" y="4825"/>
                </a:lnTo>
                <a:lnTo>
                  <a:pt x="2078" y="4835"/>
                </a:lnTo>
                <a:lnTo>
                  <a:pt x="2132" y="4842"/>
                </a:lnTo>
                <a:lnTo>
                  <a:pt x="2221" y="4842"/>
                </a:lnTo>
                <a:lnTo>
                  <a:pt x="2291" y="4825"/>
                </a:lnTo>
                <a:lnTo>
                  <a:pt x="2341" y="4795"/>
                </a:lnTo>
                <a:lnTo>
                  <a:pt x="2377" y="4753"/>
                </a:lnTo>
                <a:lnTo>
                  <a:pt x="2401" y="4702"/>
                </a:lnTo>
                <a:lnTo>
                  <a:pt x="2423" y="4612"/>
                </a:lnTo>
                <a:lnTo>
                  <a:pt x="2443" y="4476"/>
                </a:lnTo>
                <a:lnTo>
                  <a:pt x="2465" y="4373"/>
                </a:lnTo>
                <a:lnTo>
                  <a:pt x="2489" y="4305"/>
                </a:lnTo>
                <a:lnTo>
                  <a:pt x="2524" y="4245"/>
                </a:lnTo>
                <a:lnTo>
                  <a:pt x="2574" y="4188"/>
                </a:lnTo>
                <a:lnTo>
                  <a:pt x="2642" y="4142"/>
                </a:lnTo>
                <a:lnTo>
                  <a:pt x="2730" y="4108"/>
                </a:lnTo>
                <a:lnTo>
                  <a:pt x="2784" y="4095"/>
                </a:lnTo>
                <a:lnTo>
                  <a:pt x="2839" y="4086"/>
                </a:lnTo>
                <a:lnTo>
                  <a:pt x="2934" y="4085"/>
                </a:lnTo>
                <a:lnTo>
                  <a:pt x="3015" y="4101"/>
                </a:lnTo>
                <a:lnTo>
                  <a:pt x="3082" y="4132"/>
                </a:lnTo>
                <a:lnTo>
                  <a:pt x="3139" y="4175"/>
                </a:lnTo>
                <a:lnTo>
                  <a:pt x="3186" y="4229"/>
                </a:lnTo>
                <a:lnTo>
                  <a:pt x="3247" y="4315"/>
                </a:lnTo>
                <a:lnTo>
                  <a:pt x="3316" y="4433"/>
                </a:lnTo>
                <a:lnTo>
                  <a:pt x="3372" y="4508"/>
                </a:lnTo>
                <a:lnTo>
                  <a:pt x="3414" y="4545"/>
                </a:lnTo>
                <a:lnTo>
                  <a:pt x="3463" y="4571"/>
                </a:lnTo>
                <a:lnTo>
                  <a:pt x="3522" y="4579"/>
                </a:lnTo>
                <a:lnTo>
                  <a:pt x="3591" y="4568"/>
                </a:lnTo>
                <a:lnTo>
                  <a:pt x="3673" y="4534"/>
                </a:lnTo>
                <a:lnTo>
                  <a:pt x="3720" y="4507"/>
                </a:lnTo>
                <a:lnTo>
                  <a:pt x="3768" y="4476"/>
                </a:lnTo>
                <a:lnTo>
                  <a:pt x="3835" y="4419"/>
                </a:lnTo>
                <a:lnTo>
                  <a:pt x="3877" y="4363"/>
                </a:lnTo>
                <a:lnTo>
                  <a:pt x="3896" y="4308"/>
                </a:lnTo>
                <a:lnTo>
                  <a:pt x="3897" y="4252"/>
                </a:lnTo>
                <a:lnTo>
                  <a:pt x="3883" y="4197"/>
                </a:lnTo>
                <a:lnTo>
                  <a:pt x="3843" y="4114"/>
                </a:lnTo>
                <a:lnTo>
                  <a:pt x="3769" y="3997"/>
                </a:lnTo>
                <a:lnTo>
                  <a:pt x="3719" y="3903"/>
                </a:lnTo>
                <a:lnTo>
                  <a:pt x="3696" y="3837"/>
                </a:lnTo>
                <a:lnTo>
                  <a:pt x="3683" y="3768"/>
                </a:lnTo>
                <a:lnTo>
                  <a:pt x="3686" y="3693"/>
                </a:lnTo>
                <a:lnTo>
                  <a:pt x="3707" y="3614"/>
                </a:lnTo>
                <a:lnTo>
                  <a:pt x="3752" y="3530"/>
                </a:lnTo>
                <a:lnTo>
                  <a:pt x="3786" y="3486"/>
                </a:lnTo>
                <a:lnTo>
                  <a:pt x="3822" y="3444"/>
                </a:lnTo>
                <a:lnTo>
                  <a:pt x="3894" y="3381"/>
                </a:lnTo>
                <a:lnTo>
                  <a:pt x="3966" y="3342"/>
                </a:lnTo>
                <a:lnTo>
                  <a:pt x="4038" y="3323"/>
                </a:lnTo>
                <a:lnTo>
                  <a:pt x="4109" y="3320"/>
                </a:lnTo>
                <a:lnTo>
                  <a:pt x="4179" y="3330"/>
                </a:lnTo>
                <a:lnTo>
                  <a:pt x="4282" y="3358"/>
                </a:lnTo>
                <a:lnTo>
                  <a:pt x="4411" y="3404"/>
                </a:lnTo>
                <a:lnTo>
                  <a:pt x="4502" y="3425"/>
                </a:lnTo>
                <a:lnTo>
                  <a:pt x="4558" y="3427"/>
                </a:lnTo>
                <a:lnTo>
                  <a:pt x="4611" y="3414"/>
                </a:lnTo>
                <a:lnTo>
                  <a:pt x="4662" y="3384"/>
                </a:lnTo>
                <a:lnTo>
                  <a:pt x="4708" y="3330"/>
                </a:lnTo>
                <a:lnTo>
                  <a:pt x="4750" y="3251"/>
                </a:lnTo>
                <a:lnTo>
                  <a:pt x="4768" y="3199"/>
                </a:lnTo>
                <a:lnTo>
                  <a:pt x="4784" y="3146"/>
                </a:lnTo>
                <a:lnTo>
                  <a:pt x="4800" y="3058"/>
                </a:lnTo>
                <a:lnTo>
                  <a:pt x="4796" y="2989"/>
                </a:lnTo>
                <a:lnTo>
                  <a:pt x="4774" y="2934"/>
                </a:lnTo>
                <a:lnTo>
                  <a:pt x="4740" y="2891"/>
                </a:lnTo>
                <a:lnTo>
                  <a:pt x="4693" y="2858"/>
                </a:lnTo>
                <a:lnTo>
                  <a:pt x="4609" y="2821"/>
                </a:lnTo>
                <a:lnTo>
                  <a:pt x="4478" y="2777"/>
                </a:lnTo>
                <a:lnTo>
                  <a:pt x="4380" y="2739"/>
                </a:lnTo>
                <a:lnTo>
                  <a:pt x="4318" y="2703"/>
                </a:lnTo>
                <a:lnTo>
                  <a:pt x="4263" y="2658"/>
                </a:lnTo>
                <a:lnTo>
                  <a:pt x="4218" y="2599"/>
                </a:lnTo>
                <a:lnTo>
                  <a:pt x="4184" y="2524"/>
                </a:lnTo>
                <a:lnTo>
                  <a:pt x="4165" y="2431"/>
                </a:lnTo>
                <a:lnTo>
                  <a:pt x="4162" y="2376"/>
                </a:lnTo>
                <a:lnTo>
                  <a:pt x="4162" y="2320"/>
                </a:lnTo>
                <a:lnTo>
                  <a:pt x="4178" y="2226"/>
                </a:lnTo>
                <a:lnTo>
                  <a:pt x="4208" y="2150"/>
                </a:lnTo>
                <a:lnTo>
                  <a:pt x="4250" y="2089"/>
                </a:lnTo>
                <a:lnTo>
                  <a:pt x="4303" y="2040"/>
                </a:lnTo>
                <a:lnTo>
                  <a:pt x="4362" y="2003"/>
                </a:lnTo>
                <a:lnTo>
                  <a:pt x="4459" y="1958"/>
                </a:lnTo>
                <a:lnTo>
                  <a:pt x="4588" y="1911"/>
                </a:lnTo>
                <a:lnTo>
                  <a:pt x="4670" y="1869"/>
                </a:lnTo>
                <a:lnTo>
                  <a:pt x="4715" y="1833"/>
                </a:lnTo>
                <a:lnTo>
                  <a:pt x="4748" y="1790"/>
                </a:lnTo>
                <a:lnTo>
                  <a:pt x="4767" y="1734"/>
                </a:lnTo>
                <a:lnTo>
                  <a:pt x="4768" y="1665"/>
                </a:lnTo>
                <a:lnTo>
                  <a:pt x="4748" y="1577"/>
                </a:lnTo>
                <a:lnTo>
                  <a:pt x="4729" y="1525"/>
                </a:lnTo>
                <a:lnTo>
                  <a:pt x="4708" y="1475"/>
                </a:lnTo>
                <a:lnTo>
                  <a:pt x="4663" y="1397"/>
                </a:lnTo>
                <a:lnTo>
                  <a:pt x="4616" y="1345"/>
                </a:lnTo>
                <a:lnTo>
                  <a:pt x="4564" y="1318"/>
                </a:lnTo>
                <a:lnTo>
                  <a:pt x="4511" y="1308"/>
                </a:lnTo>
                <a:lnTo>
                  <a:pt x="4453" y="1312"/>
                </a:lnTo>
                <a:lnTo>
                  <a:pt x="4364" y="1336"/>
                </a:lnTo>
                <a:lnTo>
                  <a:pt x="4237" y="1388"/>
                </a:lnTo>
                <a:lnTo>
                  <a:pt x="4136" y="1421"/>
                </a:lnTo>
                <a:lnTo>
                  <a:pt x="4066" y="1434"/>
                </a:lnTo>
                <a:lnTo>
                  <a:pt x="3995" y="1434"/>
                </a:lnTo>
                <a:lnTo>
                  <a:pt x="3923" y="1418"/>
                </a:lnTo>
                <a:lnTo>
                  <a:pt x="3848" y="1382"/>
                </a:lnTo>
                <a:lnTo>
                  <a:pt x="3773" y="1323"/>
                </a:lnTo>
                <a:lnTo>
                  <a:pt x="3736" y="1283"/>
                </a:lnTo>
                <a:lnTo>
                  <a:pt x="3700" y="1240"/>
                </a:lnTo>
                <a:lnTo>
                  <a:pt x="3651" y="1158"/>
                </a:lnTo>
                <a:lnTo>
                  <a:pt x="3627" y="1080"/>
                </a:lnTo>
                <a:lnTo>
                  <a:pt x="3619" y="1007"/>
                </a:lnTo>
                <a:lnTo>
                  <a:pt x="3630" y="936"/>
                </a:lnTo>
                <a:lnTo>
                  <a:pt x="3651" y="868"/>
                </a:lnTo>
                <a:lnTo>
                  <a:pt x="3696" y="773"/>
                </a:lnTo>
                <a:lnTo>
                  <a:pt x="3763" y="652"/>
                </a:lnTo>
                <a:lnTo>
                  <a:pt x="3799" y="568"/>
                </a:lnTo>
                <a:lnTo>
                  <a:pt x="3812" y="513"/>
                </a:lnTo>
                <a:lnTo>
                  <a:pt x="3809" y="458"/>
                </a:lnTo>
                <a:lnTo>
                  <a:pt x="3786" y="403"/>
                </a:lnTo>
                <a:lnTo>
                  <a:pt x="3743" y="349"/>
                </a:lnTo>
                <a:lnTo>
                  <a:pt x="3673" y="294"/>
                </a:lnTo>
                <a:lnTo>
                  <a:pt x="3624" y="267"/>
                </a:lnTo>
                <a:lnTo>
                  <a:pt x="3575" y="241"/>
                </a:lnTo>
                <a:lnTo>
                  <a:pt x="3491" y="210"/>
                </a:lnTo>
                <a:lnTo>
                  <a:pt x="3421" y="203"/>
                </a:lnTo>
                <a:lnTo>
                  <a:pt x="3363" y="213"/>
                </a:lnTo>
                <a:lnTo>
                  <a:pt x="3316" y="241"/>
                </a:lnTo>
                <a:lnTo>
                  <a:pt x="3275" y="281"/>
                </a:lnTo>
                <a:lnTo>
                  <a:pt x="3224" y="357"/>
                </a:lnTo>
                <a:lnTo>
                  <a:pt x="3159" y="480"/>
                </a:lnTo>
                <a:lnTo>
                  <a:pt x="3103" y="569"/>
                </a:lnTo>
                <a:lnTo>
                  <a:pt x="3058" y="624"/>
                </a:lnTo>
                <a:lnTo>
                  <a:pt x="3003" y="668"/>
                </a:lnTo>
                <a:lnTo>
                  <a:pt x="2937" y="703"/>
                </a:lnTo>
                <a:lnTo>
                  <a:pt x="2858" y="724"/>
                </a:lnTo>
                <a:lnTo>
                  <a:pt x="2763" y="727"/>
                </a:lnTo>
                <a:lnTo>
                  <a:pt x="2708" y="720"/>
                </a:lnTo>
                <a:lnTo>
                  <a:pt x="2658" y="711"/>
                </a:lnTo>
                <a:lnTo>
                  <a:pt x="2573" y="683"/>
                </a:lnTo>
                <a:lnTo>
                  <a:pt x="2505" y="645"/>
                </a:lnTo>
                <a:lnTo>
                  <a:pt x="2453" y="598"/>
                </a:lnTo>
                <a:lnTo>
                  <a:pt x="2414" y="544"/>
                </a:lnTo>
                <a:lnTo>
                  <a:pt x="2387" y="487"/>
                </a:lnTo>
                <a:lnTo>
                  <a:pt x="2357" y="393"/>
                </a:lnTo>
                <a:lnTo>
                  <a:pt x="2332" y="267"/>
                </a:lnTo>
                <a:lnTo>
                  <a:pt x="2312" y="179"/>
                </a:lnTo>
                <a:lnTo>
                  <a:pt x="2295" y="126"/>
                </a:lnTo>
                <a:lnTo>
                  <a:pt x="2269" y="79"/>
                </a:lnTo>
                <a:lnTo>
                  <a:pt x="2234" y="42"/>
                </a:lnTo>
                <a:lnTo>
                  <a:pt x="2188" y="16"/>
                </a:lnTo>
                <a:lnTo>
                  <a:pt x="2128" y="2"/>
                </a:lnTo>
                <a:lnTo>
                  <a:pt x="2090" y="0"/>
                </a:lnTo>
                <a:close/>
                <a:moveTo>
                  <a:pt x="2400" y="1171"/>
                </a:moveTo>
                <a:lnTo>
                  <a:pt x="2465" y="1172"/>
                </a:lnTo>
                <a:lnTo>
                  <a:pt x="2590" y="1184"/>
                </a:lnTo>
                <a:lnTo>
                  <a:pt x="2712" y="1210"/>
                </a:lnTo>
                <a:lnTo>
                  <a:pt x="2830" y="1246"/>
                </a:lnTo>
                <a:lnTo>
                  <a:pt x="2943" y="1293"/>
                </a:lnTo>
                <a:lnTo>
                  <a:pt x="3049" y="1351"/>
                </a:lnTo>
                <a:lnTo>
                  <a:pt x="3149" y="1418"/>
                </a:lnTo>
                <a:lnTo>
                  <a:pt x="3241" y="1495"/>
                </a:lnTo>
                <a:lnTo>
                  <a:pt x="3326" y="1580"/>
                </a:lnTo>
                <a:lnTo>
                  <a:pt x="3402" y="1673"/>
                </a:lnTo>
                <a:lnTo>
                  <a:pt x="3470" y="1773"/>
                </a:lnTo>
                <a:lnTo>
                  <a:pt x="3527" y="1879"/>
                </a:lnTo>
                <a:lnTo>
                  <a:pt x="3575" y="1991"/>
                </a:lnTo>
                <a:lnTo>
                  <a:pt x="3612" y="2108"/>
                </a:lnTo>
                <a:lnTo>
                  <a:pt x="3637" y="2230"/>
                </a:lnTo>
                <a:lnTo>
                  <a:pt x="3650" y="2357"/>
                </a:lnTo>
                <a:lnTo>
                  <a:pt x="3651" y="2422"/>
                </a:lnTo>
                <a:lnTo>
                  <a:pt x="3650" y="2487"/>
                </a:lnTo>
                <a:lnTo>
                  <a:pt x="3637" y="2612"/>
                </a:lnTo>
                <a:lnTo>
                  <a:pt x="3612" y="2734"/>
                </a:lnTo>
                <a:lnTo>
                  <a:pt x="3575" y="2852"/>
                </a:lnTo>
                <a:lnTo>
                  <a:pt x="3527" y="2965"/>
                </a:lnTo>
                <a:lnTo>
                  <a:pt x="3470" y="3070"/>
                </a:lnTo>
                <a:lnTo>
                  <a:pt x="3402" y="3171"/>
                </a:lnTo>
                <a:lnTo>
                  <a:pt x="3326" y="3263"/>
                </a:lnTo>
                <a:lnTo>
                  <a:pt x="3241" y="3348"/>
                </a:lnTo>
                <a:lnTo>
                  <a:pt x="3149" y="3424"/>
                </a:lnTo>
                <a:lnTo>
                  <a:pt x="3049" y="3492"/>
                </a:lnTo>
                <a:lnTo>
                  <a:pt x="2943" y="3549"/>
                </a:lnTo>
                <a:lnTo>
                  <a:pt x="2830" y="3597"/>
                </a:lnTo>
                <a:lnTo>
                  <a:pt x="2712" y="3634"/>
                </a:lnTo>
                <a:lnTo>
                  <a:pt x="2590" y="3659"/>
                </a:lnTo>
                <a:lnTo>
                  <a:pt x="2465" y="3672"/>
                </a:lnTo>
                <a:lnTo>
                  <a:pt x="2400" y="3673"/>
                </a:lnTo>
                <a:lnTo>
                  <a:pt x="2335" y="3672"/>
                </a:lnTo>
                <a:lnTo>
                  <a:pt x="2209" y="3659"/>
                </a:lnTo>
                <a:lnTo>
                  <a:pt x="2088" y="3634"/>
                </a:lnTo>
                <a:lnTo>
                  <a:pt x="1970" y="3597"/>
                </a:lnTo>
                <a:lnTo>
                  <a:pt x="1857" y="3549"/>
                </a:lnTo>
                <a:lnTo>
                  <a:pt x="1751" y="3492"/>
                </a:lnTo>
                <a:lnTo>
                  <a:pt x="1651" y="3424"/>
                </a:lnTo>
                <a:lnTo>
                  <a:pt x="1558" y="3348"/>
                </a:lnTo>
                <a:lnTo>
                  <a:pt x="1473" y="3263"/>
                </a:lnTo>
                <a:lnTo>
                  <a:pt x="1397" y="3171"/>
                </a:lnTo>
                <a:lnTo>
                  <a:pt x="1329" y="3070"/>
                </a:lnTo>
                <a:lnTo>
                  <a:pt x="1271" y="2965"/>
                </a:lnTo>
                <a:lnTo>
                  <a:pt x="1224" y="2852"/>
                </a:lnTo>
                <a:lnTo>
                  <a:pt x="1188" y="2734"/>
                </a:lnTo>
                <a:lnTo>
                  <a:pt x="1163" y="2612"/>
                </a:lnTo>
                <a:lnTo>
                  <a:pt x="1150" y="2487"/>
                </a:lnTo>
                <a:lnTo>
                  <a:pt x="1149" y="2422"/>
                </a:lnTo>
                <a:lnTo>
                  <a:pt x="1150" y="2357"/>
                </a:lnTo>
                <a:lnTo>
                  <a:pt x="1163" y="2230"/>
                </a:lnTo>
                <a:lnTo>
                  <a:pt x="1188" y="2108"/>
                </a:lnTo>
                <a:lnTo>
                  <a:pt x="1224" y="1991"/>
                </a:lnTo>
                <a:lnTo>
                  <a:pt x="1271" y="1879"/>
                </a:lnTo>
                <a:lnTo>
                  <a:pt x="1329" y="1773"/>
                </a:lnTo>
                <a:lnTo>
                  <a:pt x="1397" y="1673"/>
                </a:lnTo>
                <a:lnTo>
                  <a:pt x="1473" y="1580"/>
                </a:lnTo>
                <a:lnTo>
                  <a:pt x="1558" y="1495"/>
                </a:lnTo>
                <a:lnTo>
                  <a:pt x="1651" y="1418"/>
                </a:lnTo>
                <a:lnTo>
                  <a:pt x="1751" y="1351"/>
                </a:lnTo>
                <a:lnTo>
                  <a:pt x="1857" y="1293"/>
                </a:lnTo>
                <a:lnTo>
                  <a:pt x="1970" y="1246"/>
                </a:lnTo>
                <a:lnTo>
                  <a:pt x="2088" y="1210"/>
                </a:lnTo>
                <a:lnTo>
                  <a:pt x="2209" y="1184"/>
                </a:lnTo>
                <a:lnTo>
                  <a:pt x="2335" y="1172"/>
                </a:lnTo>
                <a:lnTo>
                  <a:pt x="2400" y="1171"/>
                </a:lnTo>
                <a:close/>
              </a:path>
            </a:pathLst>
          </a:custGeom>
          <a:solidFill>
            <a:srgbClr val="5F427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4495122" y="2170286"/>
            <a:ext cx="1888643" cy="1905168"/>
          </a:xfrm>
          <a:custGeom>
            <a:avLst/>
            <a:gdLst>
              <a:gd name="T0" fmla="*/ 1772 w 4800"/>
              <a:gd name="T1" fmla="*/ 95 h 4842"/>
              <a:gd name="T2" fmla="*/ 1764 w 4800"/>
              <a:gd name="T3" fmla="*/ 580 h 4842"/>
              <a:gd name="T4" fmla="*/ 1558 w 4800"/>
              <a:gd name="T5" fmla="*/ 949 h 4842"/>
              <a:gd name="T6" fmla="*/ 1136 w 4800"/>
              <a:gd name="T7" fmla="*/ 962 h 4842"/>
              <a:gd name="T8" fmla="*/ 700 w 4800"/>
              <a:gd name="T9" fmla="*/ 746 h 4842"/>
              <a:gd name="T10" fmla="*/ 439 w 4800"/>
              <a:gd name="T11" fmla="*/ 1071 h 4842"/>
              <a:gd name="T12" fmla="*/ 744 w 4800"/>
              <a:gd name="T13" fmla="*/ 1450 h 4842"/>
              <a:gd name="T14" fmla="*/ 825 w 4800"/>
              <a:gd name="T15" fmla="*/ 1865 h 4842"/>
              <a:gd name="T16" fmla="*/ 510 w 4800"/>
              <a:gd name="T17" fmla="*/ 2145 h 4842"/>
              <a:gd name="T18" fmla="*/ 37 w 4800"/>
              <a:gd name="T19" fmla="*/ 2261 h 4842"/>
              <a:gd name="T20" fmla="*/ 46 w 4800"/>
              <a:gd name="T21" fmla="*/ 2677 h 4842"/>
              <a:gd name="T22" fmla="*/ 523 w 4800"/>
              <a:gd name="T23" fmla="*/ 2770 h 4842"/>
              <a:gd name="T24" fmla="*/ 851 w 4800"/>
              <a:gd name="T25" fmla="*/ 3037 h 4842"/>
              <a:gd name="T26" fmla="*/ 790 w 4800"/>
              <a:gd name="T27" fmla="*/ 3456 h 4842"/>
              <a:gd name="T28" fmla="*/ 502 w 4800"/>
              <a:gd name="T29" fmla="*/ 3846 h 4842"/>
              <a:gd name="T30" fmla="*/ 777 w 4800"/>
              <a:gd name="T31" fmla="*/ 4160 h 4842"/>
              <a:gd name="T32" fmla="*/ 1202 w 4800"/>
              <a:gd name="T33" fmla="*/ 3925 h 4842"/>
              <a:gd name="T34" fmla="*/ 1625 w 4800"/>
              <a:gd name="T35" fmla="*/ 3918 h 4842"/>
              <a:gd name="T36" fmla="*/ 1847 w 4800"/>
              <a:gd name="T37" fmla="*/ 4278 h 4842"/>
              <a:gd name="T38" fmla="*/ 1879 w 4800"/>
              <a:gd name="T39" fmla="*/ 4763 h 4842"/>
              <a:gd name="T40" fmla="*/ 2291 w 4800"/>
              <a:gd name="T41" fmla="*/ 4825 h 4842"/>
              <a:gd name="T42" fmla="*/ 2465 w 4800"/>
              <a:gd name="T43" fmla="*/ 4373 h 4842"/>
              <a:gd name="T44" fmla="*/ 2784 w 4800"/>
              <a:gd name="T45" fmla="*/ 4095 h 4842"/>
              <a:gd name="T46" fmla="*/ 3186 w 4800"/>
              <a:gd name="T47" fmla="*/ 4229 h 4842"/>
              <a:gd name="T48" fmla="*/ 3522 w 4800"/>
              <a:gd name="T49" fmla="*/ 4579 h 4842"/>
              <a:gd name="T50" fmla="*/ 3877 w 4800"/>
              <a:gd name="T51" fmla="*/ 4363 h 4842"/>
              <a:gd name="T52" fmla="*/ 3719 w 4800"/>
              <a:gd name="T53" fmla="*/ 3903 h 4842"/>
              <a:gd name="T54" fmla="*/ 3786 w 4800"/>
              <a:gd name="T55" fmla="*/ 3486 h 4842"/>
              <a:gd name="T56" fmla="*/ 4179 w 4800"/>
              <a:gd name="T57" fmla="*/ 3330 h 4842"/>
              <a:gd name="T58" fmla="*/ 4662 w 4800"/>
              <a:gd name="T59" fmla="*/ 3384 h 4842"/>
              <a:gd name="T60" fmla="*/ 4796 w 4800"/>
              <a:gd name="T61" fmla="*/ 2989 h 4842"/>
              <a:gd name="T62" fmla="*/ 4380 w 4800"/>
              <a:gd name="T63" fmla="*/ 2739 h 4842"/>
              <a:gd name="T64" fmla="*/ 4162 w 4800"/>
              <a:gd name="T65" fmla="*/ 2376 h 4842"/>
              <a:gd name="T66" fmla="*/ 4362 w 4800"/>
              <a:gd name="T67" fmla="*/ 2003 h 4842"/>
              <a:gd name="T68" fmla="*/ 4767 w 4800"/>
              <a:gd name="T69" fmla="*/ 1734 h 4842"/>
              <a:gd name="T70" fmla="*/ 4616 w 4800"/>
              <a:gd name="T71" fmla="*/ 1345 h 4842"/>
              <a:gd name="T72" fmla="*/ 4136 w 4800"/>
              <a:gd name="T73" fmla="*/ 1421 h 4842"/>
              <a:gd name="T74" fmla="*/ 3736 w 4800"/>
              <a:gd name="T75" fmla="*/ 1283 h 4842"/>
              <a:gd name="T76" fmla="*/ 3651 w 4800"/>
              <a:gd name="T77" fmla="*/ 868 h 4842"/>
              <a:gd name="T78" fmla="*/ 3786 w 4800"/>
              <a:gd name="T79" fmla="*/ 403 h 4842"/>
              <a:gd name="T80" fmla="*/ 3421 w 4800"/>
              <a:gd name="T81" fmla="*/ 203 h 4842"/>
              <a:gd name="T82" fmla="*/ 3103 w 4800"/>
              <a:gd name="T83" fmla="*/ 569 h 4842"/>
              <a:gd name="T84" fmla="*/ 2708 w 4800"/>
              <a:gd name="T85" fmla="*/ 720 h 4842"/>
              <a:gd name="T86" fmla="*/ 2387 w 4800"/>
              <a:gd name="T87" fmla="*/ 487 h 4842"/>
              <a:gd name="T88" fmla="*/ 2234 w 4800"/>
              <a:gd name="T89" fmla="*/ 42 h 4842"/>
              <a:gd name="T90" fmla="*/ 2590 w 4800"/>
              <a:gd name="T91" fmla="*/ 1184 h 4842"/>
              <a:gd name="T92" fmla="*/ 3241 w 4800"/>
              <a:gd name="T93" fmla="*/ 1495 h 4842"/>
              <a:gd name="T94" fmla="*/ 3612 w 4800"/>
              <a:gd name="T95" fmla="*/ 2108 h 4842"/>
              <a:gd name="T96" fmla="*/ 3612 w 4800"/>
              <a:gd name="T97" fmla="*/ 2734 h 4842"/>
              <a:gd name="T98" fmla="*/ 3241 w 4800"/>
              <a:gd name="T99" fmla="*/ 3348 h 4842"/>
              <a:gd name="T100" fmla="*/ 2590 w 4800"/>
              <a:gd name="T101" fmla="*/ 3659 h 4842"/>
              <a:gd name="T102" fmla="*/ 1970 w 4800"/>
              <a:gd name="T103" fmla="*/ 3597 h 4842"/>
              <a:gd name="T104" fmla="*/ 1397 w 4800"/>
              <a:gd name="T105" fmla="*/ 3171 h 4842"/>
              <a:gd name="T106" fmla="*/ 1150 w 4800"/>
              <a:gd name="T107" fmla="*/ 2487 h 4842"/>
              <a:gd name="T108" fmla="*/ 1271 w 4800"/>
              <a:gd name="T109" fmla="*/ 1879 h 4842"/>
              <a:gd name="T110" fmla="*/ 1751 w 4800"/>
              <a:gd name="T111" fmla="*/ 1351 h 4842"/>
              <a:gd name="T112" fmla="*/ 2400 w 4800"/>
              <a:gd name="T113" fmla="*/ 1171 h 4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800" h="4842">
                <a:moveTo>
                  <a:pt x="2090" y="0"/>
                </a:moveTo>
                <a:lnTo>
                  <a:pt x="2036" y="2"/>
                </a:lnTo>
                <a:lnTo>
                  <a:pt x="1968" y="13"/>
                </a:lnTo>
                <a:lnTo>
                  <a:pt x="1915" y="25"/>
                </a:lnTo>
                <a:lnTo>
                  <a:pt x="1831" y="56"/>
                </a:lnTo>
                <a:lnTo>
                  <a:pt x="1772" y="95"/>
                </a:lnTo>
                <a:lnTo>
                  <a:pt x="1735" y="140"/>
                </a:lnTo>
                <a:lnTo>
                  <a:pt x="1716" y="192"/>
                </a:lnTo>
                <a:lnTo>
                  <a:pt x="1710" y="248"/>
                </a:lnTo>
                <a:lnTo>
                  <a:pt x="1720" y="340"/>
                </a:lnTo>
                <a:lnTo>
                  <a:pt x="1749" y="475"/>
                </a:lnTo>
                <a:lnTo>
                  <a:pt x="1764" y="580"/>
                </a:lnTo>
                <a:lnTo>
                  <a:pt x="1764" y="651"/>
                </a:lnTo>
                <a:lnTo>
                  <a:pt x="1752" y="720"/>
                </a:lnTo>
                <a:lnTo>
                  <a:pt x="1723" y="789"/>
                </a:lnTo>
                <a:lnTo>
                  <a:pt x="1676" y="855"/>
                </a:lnTo>
                <a:lnTo>
                  <a:pt x="1605" y="919"/>
                </a:lnTo>
                <a:lnTo>
                  <a:pt x="1558" y="949"/>
                </a:lnTo>
                <a:lnTo>
                  <a:pt x="1510" y="978"/>
                </a:lnTo>
                <a:lnTo>
                  <a:pt x="1421" y="1011"/>
                </a:lnTo>
                <a:lnTo>
                  <a:pt x="1339" y="1022"/>
                </a:lnTo>
                <a:lnTo>
                  <a:pt x="1266" y="1017"/>
                </a:lnTo>
                <a:lnTo>
                  <a:pt x="1198" y="995"/>
                </a:lnTo>
                <a:lnTo>
                  <a:pt x="1136" y="962"/>
                </a:lnTo>
                <a:lnTo>
                  <a:pt x="1048" y="900"/>
                </a:lnTo>
                <a:lnTo>
                  <a:pt x="943" y="814"/>
                </a:lnTo>
                <a:lnTo>
                  <a:pt x="865" y="762"/>
                </a:lnTo>
                <a:lnTo>
                  <a:pt x="812" y="742"/>
                </a:lnTo>
                <a:lnTo>
                  <a:pt x="757" y="735"/>
                </a:lnTo>
                <a:lnTo>
                  <a:pt x="700" y="746"/>
                </a:lnTo>
                <a:lnTo>
                  <a:pt x="639" y="781"/>
                </a:lnTo>
                <a:lnTo>
                  <a:pt x="573" y="841"/>
                </a:lnTo>
                <a:lnTo>
                  <a:pt x="537" y="883"/>
                </a:lnTo>
                <a:lnTo>
                  <a:pt x="504" y="927"/>
                </a:lnTo>
                <a:lnTo>
                  <a:pt x="459" y="1005"/>
                </a:lnTo>
                <a:lnTo>
                  <a:pt x="439" y="1071"/>
                </a:lnTo>
                <a:lnTo>
                  <a:pt x="441" y="1130"/>
                </a:lnTo>
                <a:lnTo>
                  <a:pt x="459" y="1182"/>
                </a:lnTo>
                <a:lnTo>
                  <a:pt x="491" y="1230"/>
                </a:lnTo>
                <a:lnTo>
                  <a:pt x="557" y="1293"/>
                </a:lnTo>
                <a:lnTo>
                  <a:pt x="667" y="1378"/>
                </a:lnTo>
                <a:lnTo>
                  <a:pt x="744" y="1450"/>
                </a:lnTo>
                <a:lnTo>
                  <a:pt x="790" y="1503"/>
                </a:lnTo>
                <a:lnTo>
                  <a:pt x="826" y="1565"/>
                </a:lnTo>
                <a:lnTo>
                  <a:pt x="848" y="1636"/>
                </a:lnTo>
                <a:lnTo>
                  <a:pt x="855" y="1718"/>
                </a:lnTo>
                <a:lnTo>
                  <a:pt x="841" y="1811"/>
                </a:lnTo>
                <a:lnTo>
                  <a:pt x="825" y="1865"/>
                </a:lnTo>
                <a:lnTo>
                  <a:pt x="806" y="1917"/>
                </a:lnTo>
                <a:lnTo>
                  <a:pt x="759" y="2000"/>
                </a:lnTo>
                <a:lnTo>
                  <a:pt x="704" y="2062"/>
                </a:lnTo>
                <a:lnTo>
                  <a:pt x="644" y="2104"/>
                </a:lnTo>
                <a:lnTo>
                  <a:pt x="577" y="2131"/>
                </a:lnTo>
                <a:lnTo>
                  <a:pt x="510" y="2145"/>
                </a:lnTo>
                <a:lnTo>
                  <a:pt x="403" y="2154"/>
                </a:lnTo>
                <a:lnTo>
                  <a:pt x="266" y="2156"/>
                </a:lnTo>
                <a:lnTo>
                  <a:pt x="174" y="2167"/>
                </a:lnTo>
                <a:lnTo>
                  <a:pt x="119" y="2184"/>
                </a:lnTo>
                <a:lnTo>
                  <a:pt x="73" y="2215"/>
                </a:lnTo>
                <a:lnTo>
                  <a:pt x="37" y="2261"/>
                </a:lnTo>
                <a:lnTo>
                  <a:pt x="13" y="2327"/>
                </a:lnTo>
                <a:lnTo>
                  <a:pt x="0" y="2415"/>
                </a:lnTo>
                <a:lnTo>
                  <a:pt x="0" y="2469"/>
                </a:lnTo>
                <a:lnTo>
                  <a:pt x="3" y="2526"/>
                </a:lnTo>
                <a:lnTo>
                  <a:pt x="19" y="2613"/>
                </a:lnTo>
                <a:lnTo>
                  <a:pt x="46" y="2677"/>
                </a:lnTo>
                <a:lnTo>
                  <a:pt x="85" y="2721"/>
                </a:lnTo>
                <a:lnTo>
                  <a:pt x="132" y="2750"/>
                </a:lnTo>
                <a:lnTo>
                  <a:pt x="187" y="2765"/>
                </a:lnTo>
                <a:lnTo>
                  <a:pt x="279" y="2772"/>
                </a:lnTo>
                <a:lnTo>
                  <a:pt x="418" y="2766"/>
                </a:lnTo>
                <a:lnTo>
                  <a:pt x="523" y="2770"/>
                </a:lnTo>
                <a:lnTo>
                  <a:pt x="593" y="2783"/>
                </a:lnTo>
                <a:lnTo>
                  <a:pt x="659" y="2806"/>
                </a:lnTo>
                <a:lnTo>
                  <a:pt x="723" y="2847"/>
                </a:lnTo>
                <a:lnTo>
                  <a:pt x="780" y="2904"/>
                </a:lnTo>
                <a:lnTo>
                  <a:pt x="829" y="2986"/>
                </a:lnTo>
                <a:lnTo>
                  <a:pt x="851" y="3037"/>
                </a:lnTo>
                <a:lnTo>
                  <a:pt x="870" y="3090"/>
                </a:lnTo>
                <a:lnTo>
                  <a:pt x="888" y="3183"/>
                </a:lnTo>
                <a:lnTo>
                  <a:pt x="885" y="3266"/>
                </a:lnTo>
                <a:lnTo>
                  <a:pt x="867" y="3336"/>
                </a:lnTo>
                <a:lnTo>
                  <a:pt x="834" y="3399"/>
                </a:lnTo>
                <a:lnTo>
                  <a:pt x="790" y="3456"/>
                </a:lnTo>
                <a:lnTo>
                  <a:pt x="716" y="3530"/>
                </a:lnTo>
                <a:lnTo>
                  <a:pt x="610" y="3620"/>
                </a:lnTo>
                <a:lnTo>
                  <a:pt x="547" y="3687"/>
                </a:lnTo>
                <a:lnTo>
                  <a:pt x="517" y="3735"/>
                </a:lnTo>
                <a:lnTo>
                  <a:pt x="501" y="3788"/>
                </a:lnTo>
                <a:lnTo>
                  <a:pt x="502" y="3846"/>
                </a:lnTo>
                <a:lnTo>
                  <a:pt x="525" y="3912"/>
                </a:lnTo>
                <a:lnTo>
                  <a:pt x="573" y="3988"/>
                </a:lnTo>
                <a:lnTo>
                  <a:pt x="609" y="4030"/>
                </a:lnTo>
                <a:lnTo>
                  <a:pt x="646" y="4070"/>
                </a:lnTo>
                <a:lnTo>
                  <a:pt x="716" y="4128"/>
                </a:lnTo>
                <a:lnTo>
                  <a:pt x="777" y="4160"/>
                </a:lnTo>
                <a:lnTo>
                  <a:pt x="835" y="4170"/>
                </a:lnTo>
                <a:lnTo>
                  <a:pt x="890" y="4160"/>
                </a:lnTo>
                <a:lnTo>
                  <a:pt x="942" y="4137"/>
                </a:lnTo>
                <a:lnTo>
                  <a:pt x="1016" y="4082"/>
                </a:lnTo>
                <a:lnTo>
                  <a:pt x="1119" y="3990"/>
                </a:lnTo>
                <a:lnTo>
                  <a:pt x="1202" y="3925"/>
                </a:lnTo>
                <a:lnTo>
                  <a:pt x="1264" y="3889"/>
                </a:lnTo>
                <a:lnTo>
                  <a:pt x="1330" y="3864"/>
                </a:lnTo>
                <a:lnTo>
                  <a:pt x="1404" y="3854"/>
                </a:lnTo>
                <a:lnTo>
                  <a:pt x="1486" y="3863"/>
                </a:lnTo>
                <a:lnTo>
                  <a:pt x="1576" y="3892"/>
                </a:lnTo>
                <a:lnTo>
                  <a:pt x="1625" y="3918"/>
                </a:lnTo>
                <a:lnTo>
                  <a:pt x="1673" y="3947"/>
                </a:lnTo>
                <a:lnTo>
                  <a:pt x="1748" y="4006"/>
                </a:lnTo>
                <a:lnTo>
                  <a:pt x="1798" y="4070"/>
                </a:lnTo>
                <a:lnTo>
                  <a:pt x="1828" y="4138"/>
                </a:lnTo>
                <a:lnTo>
                  <a:pt x="1844" y="4207"/>
                </a:lnTo>
                <a:lnTo>
                  <a:pt x="1847" y="4278"/>
                </a:lnTo>
                <a:lnTo>
                  <a:pt x="1837" y="4383"/>
                </a:lnTo>
                <a:lnTo>
                  <a:pt x="1815" y="4520"/>
                </a:lnTo>
                <a:lnTo>
                  <a:pt x="1810" y="4612"/>
                </a:lnTo>
                <a:lnTo>
                  <a:pt x="1818" y="4668"/>
                </a:lnTo>
                <a:lnTo>
                  <a:pt x="1840" y="4718"/>
                </a:lnTo>
                <a:lnTo>
                  <a:pt x="1879" y="4763"/>
                </a:lnTo>
                <a:lnTo>
                  <a:pt x="1939" y="4797"/>
                </a:lnTo>
                <a:lnTo>
                  <a:pt x="2024" y="4825"/>
                </a:lnTo>
                <a:lnTo>
                  <a:pt x="2078" y="4835"/>
                </a:lnTo>
                <a:lnTo>
                  <a:pt x="2132" y="4842"/>
                </a:lnTo>
                <a:lnTo>
                  <a:pt x="2221" y="4842"/>
                </a:lnTo>
                <a:lnTo>
                  <a:pt x="2291" y="4825"/>
                </a:lnTo>
                <a:lnTo>
                  <a:pt x="2341" y="4795"/>
                </a:lnTo>
                <a:lnTo>
                  <a:pt x="2377" y="4753"/>
                </a:lnTo>
                <a:lnTo>
                  <a:pt x="2401" y="4702"/>
                </a:lnTo>
                <a:lnTo>
                  <a:pt x="2423" y="4612"/>
                </a:lnTo>
                <a:lnTo>
                  <a:pt x="2443" y="4476"/>
                </a:lnTo>
                <a:lnTo>
                  <a:pt x="2465" y="4373"/>
                </a:lnTo>
                <a:lnTo>
                  <a:pt x="2489" y="4305"/>
                </a:lnTo>
                <a:lnTo>
                  <a:pt x="2524" y="4245"/>
                </a:lnTo>
                <a:lnTo>
                  <a:pt x="2574" y="4188"/>
                </a:lnTo>
                <a:lnTo>
                  <a:pt x="2642" y="4142"/>
                </a:lnTo>
                <a:lnTo>
                  <a:pt x="2730" y="4108"/>
                </a:lnTo>
                <a:lnTo>
                  <a:pt x="2784" y="4095"/>
                </a:lnTo>
                <a:lnTo>
                  <a:pt x="2839" y="4086"/>
                </a:lnTo>
                <a:lnTo>
                  <a:pt x="2934" y="4085"/>
                </a:lnTo>
                <a:lnTo>
                  <a:pt x="3015" y="4101"/>
                </a:lnTo>
                <a:lnTo>
                  <a:pt x="3082" y="4132"/>
                </a:lnTo>
                <a:lnTo>
                  <a:pt x="3139" y="4175"/>
                </a:lnTo>
                <a:lnTo>
                  <a:pt x="3186" y="4229"/>
                </a:lnTo>
                <a:lnTo>
                  <a:pt x="3247" y="4315"/>
                </a:lnTo>
                <a:lnTo>
                  <a:pt x="3316" y="4433"/>
                </a:lnTo>
                <a:lnTo>
                  <a:pt x="3372" y="4508"/>
                </a:lnTo>
                <a:lnTo>
                  <a:pt x="3414" y="4545"/>
                </a:lnTo>
                <a:lnTo>
                  <a:pt x="3463" y="4571"/>
                </a:lnTo>
                <a:lnTo>
                  <a:pt x="3522" y="4579"/>
                </a:lnTo>
                <a:lnTo>
                  <a:pt x="3591" y="4568"/>
                </a:lnTo>
                <a:lnTo>
                  <a:pt x="3673" y="4534"/>
                </a:lnTo>
                <a:lnTo>
                  <a:pt x="3720" y="4507"/>
                </a:lnTo>
                <a:lnTo>
                  <a:pt x="3768" y="4476"/>
                </a:lnTo>
                <a:lnTo>
                  <a:pt x="3835" y="4419"/>
                </a:lnTo>
                <a:lnTo>
                  <a:pt x="3877" y="4363"/>
                </a:lnTo>
                <a:lnTo>
                  <a:pt x="3896" y="4308"/>
                </a:lnTo>
                <a:lnTo>
                  <a:pt x="3897" y="4252"/>
                </a:lnTo>
                <a:lnTo>
                  <a:pt x="3883" y="4197"/>
                </a:lnTo>
                <a:lnTo>
                  <a:pt x="3843" y="4114"/>
                </a:lnTo>
                <a:lnTo>
                  <a:pt x="3769" y="3997"/>
                </a:lnTo>
                <a:lnTo>
                  <a:pt x="3719" y="3903"/>
                </a:lnTo>
                <a:lnTo>
                  <a:pt x="3696" y="3837"/>
                </a:lnTo>
                <a:lnTo>
                  <a:pt x="3683" y="3768"/>
                </a:lnTo>
                <a:lnTo>
                  <a:pt x="3686" y="3693"/>
                </a:lnTo>
                <a:lnTo>
                  <a:pt x="3707" y="3614"/>
                </a:lnTo>
                <a:lnTo>
                  <a:pt x="3752" y="3530"/>
                </a:lnTo>
                <a:lnTo>
                  <a:pt x="3786" y="3486"/>
                </a:lnTo>
                <a:lnTo>
                  <a:pt x="3822" y="3444"/>
                </a:lnTo>
                <a:lnTo>
                  <a:pt x="3894" y="3381"/>
                </a:lnTo>
                <a:lnTo>
                  <a:pt x="3966" y="3342"/>
                </a:lnTo>
                <a:lnTo>
                  <a:pt x="4038" y="3323"/>
                </a:lnTo>
                <a:lnTo>
                  <a:pt x="4109" y="3320"/>
                </a:lnTo>
                <a:lnTo>
                  <a:pt x="4179" y="3330"/>
                </a:lnTo>
                <a:lnTo>
                  <a:pt x="4282" y="3358"/>
                </a:lnTo>
                <a:lnTo>
                  <a:pt x="4411" y="3404"/>
                </a:lnTo>
                <a:lnTo>
                  <a:pt x="4502" y="3425"/>
                </a:lnTo>
                <a:lnTo>
                  <a:pt x="4558" y="3427"/>
                </a:lnTo>
                <a:lnTo>
                  <a:pt x="4611" y="3414"/>
                </a:lnTo>
                <a:lnTo>
                  <a:pt x="4662" y="3384"/>
                </a:lnTo>
                <a:lnTo>
                  <a:pt x="4708" y="3330"/>
                </a:lnTo>
                <a:lnTo>
                  <a:pt x="4750" y="3251"/>
                </a:lnTo>
                <a:lnTo>
                  <a:pt x="4768" y="3199"/>
                </a:lnTo>
                <a:lnTo>
                  <a:pt x="4784" y="3146"/>
                </a:lnTo>
                <a:lnTo>
                  <a:pt x="4800" y="3058"/>
                </a:lnTo>
                <a:lnTo>
                  <a:pt x="4796" y="2989"/>
                </a:lnTo>
                <a:lnTo>
                  <a:pt x="4774" y="2934"/>
                </a:lnTo>
                <a:lnTo>
                  <a:pt x="4740" y="2891"/>
                </a:lnTo>
                <a:lnTo>
                  <a:pt x="4693" y="2858"/>
                </a:lnTo>
                <a:lnTo>
                  <a:pt x="4609" y="2821"/>
                </a:lnTo>
                <a:lnTo>
                  <a:pt x="4478" y="2777"/>
                </a:lnTo>
                <a:lnTo>
                  <a:pt x="4380" y="2739"/>
                </a:lnTo>
                <a:lnTo>
                  <a:pt x="4318" y="2703"/>
                </a:lnTo>
                <a:lnTo>
                  <a:pt x="4263" y="2658"/>
                </a:lnTo>
                <a:lnTo>
                  <a:pt x="4218" y="2599"/>
                </a:lnTo>
                <a:lnTo>
                  <a:pt x="4184" y="2524"/>
                </a:lnTo>
                <a:lnTo>
                  <a:pt x="4165" y="2431"/>
                </a:lnTo>
                <a:lnTo>
                  <a:pt x="4162" y="2376"/>
                </a:lnTo>
                <a:lnTo>
                  <a:pt x="4162" y="2320"/>
                </a:lnTo>
                <a:lnTo>
                  <a:pt x="4178" y="2226"/>
                </a:lnTo>
                <a:lnTo>
                  <a:pt x="4208" y="2150"/>
                </a:lnTo>
                <a:lnTo>
                  <a:pt x="4250" y="2089"/>
                </a:lnTo>
                <a:lnTo>
                  <a:pt x="4303" y="2040"/>
                </a:lnTo>
                <a:lnTo>
                  <a:pt x="4362" y="2003"/>
                </a:lnTo>
                <a:lnTo>
                  <a:pt x="4459" y="1958"/>
                </a:lnTo>
                <a:lnTo>
                  <a:pt x="4588" y="1911"/>
                </a:lnTo>
                <a:lnTo>
                  <a:pt x="4670" y="1869"/>
                </a:lnTo>
                <a:lnTo>
                  <a:pt x="4715" y="1833"/>
                </a:lnTo>
                <a:lnTo>
                  <a:pt x="4748" y="1790"/>
                </a:lnTo>
                <a:lnTo>
                  <a:pt x="4767" y="1734"/>
                </a:lnTo>
                <a:lnTo>
                  <a:pt x="4768" y="1665"/>
                </a:lnTo>
                <a:lnTo>
                  <a:pt x="4748" y="1577"/>
                </a:lnTo>
                <a:lnTo>
                  <a:pt x="4729" y="1525"/>
                </a:lnTo>
                <a:lnTo>
                  <a:pt x="4708" y="1475"/>
                </a:lnTo>
                <a:lnTo>
                  <a:pt x="4663" y="1397"/>
                </a:lnTo>
                <a:lnTo>
                  <a:pt x="4616" y="1345"/>
                </a:lnTo>
                <a:lnTo>
                  <a:pt x="4564" y="1318"/>
                </a:lnTo>
                <a:lnTo>
                  <a:pt x="4511" y="1308"/>
                </a:lnTo>
                <a:lnTo>
                  <a:pt x="4453" y="1312"/>
                </a:lnTo>
                <a:lnTo>
                  <a:pt x="4364" y="1336"/>
                </a:lnTo>
                <a:lnTo>
                  <a:pt x="4237" y="1388"/>
                </a:lnTo>
                <a:lnTo>
                  <a:pt x="4136" y="1421"/>
                </a:lnTo>
                <a:lnTo>
                  <a:pt x="4066" y="1434"/>
                </a:lnTo>
                <a:lnTo>
                  <a:pt x="3995" y="1434"/>
                </a:lnTo>
                <a:lnTo>
                  <a:pt x="3923" y="1418"/>
                </a:lnTo>
                <a:lnTo>
                  <a:pt x="3848" y="1382"/>
                </a:lnTo>
                <a:lnTo>
                  <a:pt x="3773" y="1323"/>
                </a:lnTo>
                <a:lnTo>
                  <a:pt x="3736" y="1283"/>
                </a:lnTo>
                <a:lnTo>
                  <a:pt x="3700" y="1240"/>
                </a:lnTo>
                <a:lnTo>
                  <a:pt x="3651" y="1158"/>
                </a:lnTo>
                <a:lnTo>
                  <a:pt x="3627" y="1080"/>
                </a:lnTo>
                <a:lnTo>
                  <a:pt x="3619" y="1007"/>
                </a:lnTo>
                <a:lnTo>
                  <a:pt x="3630" y="936"/>
                </a:lnTo>
                <a:lnTo>
                  <a:pt x="3651" y="868"/>
                </a:lnTo>
                <a:lnTo>
                  <a:pt x="3696" y="773"/>
                </a:lnTo>
                <a:lnTo>
                  <a:pt x="3763" y="652"/>
                </a:lnTo>
                <a:lnTo>
                  <a:pt x="3799" y="568"/>
                </a:lnTo>
                <a:lnTo>
                  <a:pt x="3812" y="513"/>
                </a:lnTo>
                <a:lnTo>
                  <a:pt x="3809" y="458"/>
                </a:lnTo>
                <a:lnTo>
                  <a:pt x="3786" y="403"/>
                </a:lnTo>
                <a:lnTo>
                  <a:pt x="3743" y="349"/>
                </a:lnTo>
                <a:lnTo>
                  <a:pt x="3673" y="294"/>
                </a:lnTo>
                <a:lnTo>
                  <a:pt x="3624" y="267"/>
                </a:lnTo>
                <a:lnTo>
                  <a:pt x="3575" y="241"/>
                </a:lnTo>
                <a:lnTo>
                  <a:pt x="3491" y="210"/>
                </a:lnTo>
                <a:lnTo>
                  <a:pt x="3421" y="203"/>
                </a:lnTo>
                <a:lnTo>
                  <a:pt x="3363" y="213"/>
                </a:lnTo>
                <a:lnTo>
                  <a:pt x="3316" y="241"/>
                </a:lnTo>
                <a:lnTo>
                  <a:pt x="3275" y="281"/>
                </a:lnTo>
                <a:lnTo>
                  <a:pt x="3224" y="357"/>
                </a:lnTo>
                <a:lnTo>
                  <a:pt x="3159" y="480"/>
                </a:lnTo>
                <a:lnTo>
                  <a:pt x="3103" y="569"/>
                </a:lnTo>
                <a:lnTo>
                  <a:pt x="3058" y="624"/>
                </a:lnTo>
                <a:lnTo>
                  <a:pt x="3003" y="668"/>
                </a:lnTo>
                <a:lnTo>
                  <a:pt x="2937" y="703"/>
                </a:lnTo>
                <a:lnTo>
                  <a:pt x="2858" y="724"/>
                </a:lnTo>
                <a:lnTo>
                  <a:pt x="2763" y="727"/>
                </a:lnTo>
                <a:lnTo>
                  <a:pt x="2708" y="720"/>
                </a:lnTo>
                <a:lnTo>
                  <a:pt x="2658" y="711"/>
                </a:lnTo>
                <a:lnTo>
                  <a:pt x="2573" y="683"/>
                </a:lnTo>
                <a:lnTo>
                  <a:pt x="2505" y="645"/>
                </a:lnTo>
                <a:lnTo>
                  <a:pt x="2453" y="598"/>
                </a:lnTo>
                <a:lnTo>
                  <a:pt x="2414" y="544"/>
                </a:lnTo>
                <a:lnTo>
                  <a:pt x="2387" y="487"/>
                </a:lnTo>
                <a:lnTo>
                  <a:pt x="2357" y="393"/>
                </a:lnTo>
                <a:lnTo>
                  <a:pt x="2332" y="267"/>
                </a:lnTo>
                <a:lnTo>
                  <a:pt x="2312" y="179"/>
                </a:lnTo>
                <a:lnTo>
                  <a:pt x="2295" y="126"/>
                </a:lnTo>
                <a:lnTo>
                  <a:pt x="2269" y="79"/>
                </a:lnTo>
                <a:lnTo>
                  <a:pt x="2234" y="42"/>
                </a:lnTo>
                <a:lnTo>
                  <a:pt x="2188" y="16"/>
                </a:lnTo>
                <a:lnTo>
                  <a:pt x="2128" y="2"/>
                </a:lnTo>
                <a:lnTo>
                  <a:pt x="2090" y="0"/>
                </a:lnTo>
                <a:close/>
                <a:moveTo>
                  <a:pt x="2400" y="1171"/>
                </a:moveTo>
                <a:lnTo>
                  <a:pt x="2465" y="1172"/>
                </a:lnTo>
                <a:lnTo>
                  <a:pt x="2590" y="1184"/>
                </a:lnTo>
                <a:lnTo>
                  <a:pt x="2712" y="1210"/>
                </a:lnTo>
                <a:lnTo>
                  <a:pt x="2830" y="1246"/>
                </a:lnTo>
                <a:lnTo>
                  <a:pt x="2943" y="1293"/>
                </a:lnTo>
                <a:lnTo>
                  <a:pt x="3049" y="1351"/>
                </a:lnTo>
                <a:lnTo>
                  <a:pt x="3149" y="1418"/>
                </a:lnTo>
                <a:lnTo>
                  <a:pt x="3241" y="1495"/>
                </a:lnTo>
                <a:lnTo>
                  <a:pt x="3326" y="1580"/>
                </a:lnTo>
                <a:lnTo>
                  <a:pt x="3402" y="1673"/>
                </a:lnTo>
                <a:lnTo>
                  <a:pt x="3470" y="1773"/>
                </a:lnTo>
                <a:lnTo>
                  <a:pt x="3527" y="1879"/>
                </a:lnTo>
                <a:lnTo>
                  <a:pt x="3575" y="1991"/>
                </a:lnTo>
                <a:lnTo>
                  <a:pt x="3612" y="2108"/>
                </a:lnTo>
                <a:lnTo>
                  <a:pt x="3637" y="2230"/>
                </a:lnTo>
                <a:lnTo>
                  <a:pt x="3650" y="2357"/>
                </a:lnTo>
                <a:lnTo>
                  <a:pt x="3651" y="2422"/>
                </a:lnTo>
                <a:lnTo>
                  <a:pt x="3650" y="2487"/>
                </a:lnTo>
                <a:lnTo>
                  <a:pt x="3637" y="2612"/>
                </a:lnTo>
                <a:lnTo>
                  <a:pt x="3612" y="2734"/>
                </a:lnTo>
                <a:lnTo>
                  <a:pt x="3575" y="2852"/>
                </a:lnTo>
                <a:lnTo>
                  <a:pt x="3527" y="2965"/>
                </a:lnTo>
                <a:lnTo>
                  <a:pt x="3470" y="3070"/>
                </a:lnTo>
                <a:lnTo>
                  <a:pt x="3402" y="3171"/>
                </a:lnTo>
                <a:lnTo>
                  <a:pt x="3326" y="3263"/>
                </a:lnTo>
                <a:lnTo>
                  <a:pt x="3241" y="3348"/>
                </a:lnTo>
                <a:lnTo>
                  <a:pt x="3149" y="3424"/>
                </a:lnTo>
                <a:lnTo>
                  <a:pt x="3049" y="3492"/>
                </a:lnTo>
                <a:lnTo>
                  <a:pt x="2943" y="3549"/>
                </a:lnTo>
                <a:lnTo>
                  <a:pt x="2830" y="3597"/>
                </a:lnTo>
                <a:lnTo>
                  <a:pt x="2712" y="3634"/>
                </a:lnTo>
                <a:lnTo>
                  <a:pt x="2590" y="3659"/>
                </a:lnTo>
                <a:lnTo>
                  <a:pt x="2465" y="3672"/>
                </a:lnTo>
                <a:lnTo>
                  <a:pt x="2400" y="3673"/>
                </a:lnTo>
                <a:lnTo>
                  <a:pt x="2335" y="3672"/>
                </a:lnTo>
                <a:lnTo>
                  <a:pt x="2209" y="3659"/>
                </a:lnTo>
                <a:lnTo>
                  <a:pt x="2088" y="3634"/>
                </a:lnTo>
                <a:lnTo>
                  <a:pt x="1970" y="3597"/>
                </a:lnTo>
                <a:lnTo>
                  <a:pt x="1857" y="3549"/>
                </a:lnTo>
                <a:lnTo>
                  <a:pt x="1751" y="3492"/>
                </a:lnTo>
                <a:lnTo>
                  <a:pt x="1651" y="3424"/>
                </a:lnTo>
                <a:lnTo>
                  <a:pt x="1558" y="3348"/>
                </a:lnTo>
                <a:lnTo>
                  <a:pt x="1473" y="3263"/>
                </a:lnTo>
                <a:lnTo>
                  <a:pt x="1397" y="3171"/>
                </a:lnTo>
                <a:lnTo>
                  <a:pt x="1329" y="3070"/>
                </a:lnTo>
                <a:lnTo>
                  <a:pt x="1271" y="2965"/>
                </a:lnTo>
                <a:lnTo>
                  <a:pt x="1224" y="2852"/>
                </a:lnTo>
                <a:lnTo>
                  <a:pt x="1188" y="2734"/>
                </a:lnTo>
                <a:lnTo>
                  <a:pt x="1163" y="2612"/>
                </a:lnTo>
                <a:lnTo>
                  <a:pt x="1150" y="2487"/>
                </a:lnTo>
                <a:lnTo>
                  <a:pt x="1149" y="2422"/>
                </a:lnTo>
                <a:lnTo>
                  <a:pt x="1150" y="2357"/>
                </a:lnTo>
                <a:lnTo>
                  <a:pt x="1163" y="2230"/>
                </a:lnTo>
                <a:lnTo>
                  <a:pt x="1188" y="2108"/>
                </a:lnTo>
                <a:lnTo>
                  <a:pt x="1224" y="1991"/>
                </a:lnTo>
                <a:lnTo>
                  <a:pt x="1271" y="1879"/>
                </a:lnTo>
                <a:lnTo>
                  <a:pt x="1329" y="1773"/>
                </a:lnTo>
                <a:lnTo>
                  <a:pt x="1397" y="1673"/>
                </a:lnTo>
                <a:lnTo>
                  <a:pt x="1473" y="1580"/>
                </a:lnTo>
                <a:lnTo>
                  <a:pt x="1558" y="1495"/>
                </a:lnTo>
                <a:lnTo>
                  <a:pt x="1651" y="1418"/>
                </a:lnTo>
                <a:lnTo>
                  <a:pt x="1751" y="1351"/>
                </a:lnTo>
                <a:lnTo>
                  <a:pt x="1857" y="1293"/>
                </a:lnTo>
                <a:lnTo>
                  <a:pt x="1970" y="1246"/>
                </a:lnTo>
                <a:lnTo>
                  <a:pt x="2088" y="1210"/>
                </a:lnTo>
                <a:lnTo>
                  <a:pt x="2209" y="1184"/>
                </a:lnTo>
                <a:lnTo>
                  <a:pt x="2335" y="1172"/>
                </a:lnTo>
                <a:lnTo>
                  <a:pt x="2400" y="1171"/>
                </a:lnTo>
                <a:close/>
              </a:path>
            </a:pathLst>
          </a:custGeom>
          <a:solidFill>
            <a:srgbClr val="3D9EA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4808421" y="4437719"/>
            <a:ext cx="1536229" cy="1549670"/>
          </a:xfrm>
          <a:custGeom>
            <a:avLst/>
            <a:gdLst>
              <a:gd name="T0" fmla="*/ 1772 w 4800"/>
              <a:gd name="T1" fmla="*/ 95 h 4842"/>
              <a:gd name="T2" fmla="*/ 1764 w 4800"/>
              <a:gd name="T3" fmla="*/ 580 h 4842"/>
              <a:gd name="T4" fmla="*/ 1558 w 4800"/>
              <a:gd name="T5" fmla="*/ 949 h 4842"/>
              <a:gd name="T6" fmla="*/ 1136 w 4800"/>
              <a:gd name="T7" fmla="*/ 962 h 4842"/>
              <a:gd name="T8" fmla="*/ 700 w 4800"/>
              <a:gd name="T9" fmla="*/ 746 h 4842"/>
              <a:gd name="T10" fmla="*/ 439 w 4800"/>
              <a:gd name="T11" fmla="*/ 1071 h 4842"/>
              <a:gd name="T12" fmla="*/ 744 w 4800"/>
              <a:gd name="T13" fmla="*/ 1450 h 4842"/>
              <a:gd name="T14" fmla="*/ 825 w 4800"/>
              <a:gd name="T15" fmla="*/ 1865 h 4842"/>
              <a:gd name="T16" fmla="*/ 510 w 4800"/>
              <a:gd name="T17" fmla="*/ 2145 h 4842"/>
              <a:gd name="T18" fmla="*/ 37 w 4800"/>
              <a:gd name="T19" fmla="*/ 2261 h 4842"/>
              <a:gd name="T20" fmla="*/ 46 w 4800"/>
              <a:gd name="T21" fmla="*/ 2677 h 4842"/>
              <a:gd name="T22" fmla="*/ 523 w 4800"/>
              <a:gd name="T23" fmla="*/ 2770 h 4842"/>
              <a:gd name="T24" fmla="*/ 851 w 4800"/>
              <a:gd name="T25" fmla="*/ 3037 h 4842"/>
              <a:gd name="T26" fmla="*/ 790 w 4800"/>
              <a:gd name="T27" fmla="*/ 3456 h 4842"/>
              <a:gd name="T28" fmla="*/ 502 w 4800"/>
              <a:gd name="T29" fmla="*/ 3846 h 4842"/>
              <a:gd name="T30" fmla="*/ 777 w 4800"/>
              <a:gd name="T31" fmla="*/ 4160 h 4842"/>
              <a:gd name="T32" fmla="*/ 1202 w 4800"/>
              <a:gd name="T33" fmla="*/ 3925 h 4842"/>
              <a:gd name="T34" fmla="*/ 1625 w 4800"/>
              <a:gd name="T35" fmla="*/ 3918 h 4842"/>
              <a:gd name="T36" fmla="*/ 1847 w 4800"/>
              <a:gd name="T37" fmla="*/ 4278 h 4842"/>
              <a:gd name="T38" fmla="*/ 1879 w 4800"/>
              <a:gd name="T39" fmla="*/ 4763 h 4842"/>
              <a:gd name="T40" fmla="*/ 2291 w 4800"/>
              <a:gd name="T41" fmla="*/ 4825 h 4842"/>
              <a:gd name="T42" fmla="*/ 2465 w 4800"/>
              <a:gd name="T43" fmla="*/ 4373 h 4842"/>
              <a:gd name="T44" fmla="*/ 2784 w 4800"/>
              <a:gd name="T45" fmla="*/ 4095 h 4842"/>
              <a:gd name="T46" fmla="*/ 3186 w 4800"/>
              <a:gd name="T47" fmla="*/ 4229 h 4842"/>
              <a:gd name="T48" fmla="*/ 3522 w 4800"/>
              <a:gd name="T49" fmla="*/ 4579 h 4842"/>
              <a:gd name="T50" fmla="*/ 3877 w 4800"/>
              <a:gd name="T51" fmla="*/ 4363 h 4842"/>
              <a:gd name="T52" fmla="*/ 3719 w 4800"/>
              <a:gd name="T53" fmla="*/ 3903 h 4842"/>
              <a:gd name="T54" fmla="*/ 3786 w 4800"/>
              <a:gd name="T55" fmla="*/ 3486 h 4842"/>
              <a:gd name="T56" fmla="*/ 4179 w 4800"/>
              <a:gd name="T57" fmla="*/ 3330 h 4842"/>
              <a:gd name="T58" fmla="*/ 4662 w 4800"/>
              <a:gd name="T59" fmla="*/ 3384 h 4842"/>
              <a:gd name="T60" fmla="*/ 4796 w 4800"/>
              <a:gd name="T61" fmla="*/ 2989 h 4842"/>
              <a:gd name="T62" fmla="*/ 4380 w 4800"/>
              <a:gd name="T63" fmla="*/ 2739 h 4842"/>
              <a:gd name="T64" fmla="*/ 4162 w 4800"/>
              <a:gd name="T65" fmla="*/ 2376 h 4842"/>
              <a:gd name="T66" fmla="*/ 4362 w 4800"/>
              <a:gd name="T67" fmla="*/ 2003 h 4842"/>
              <a:gd name="T68" fmla="*/ 4767 w 4800"/>
              <a:gd name="T69" fmla="*/ 1734 h 4842"/>
              <a:gd name="T70" fmla="*/ 4616 w 4800"/>
              <a:gd name="T71" fmla="*/ 1345 h 4842"/>
              <a:gd name="T72" fmla="*/ 4136 w 4800"/>
              <a:gd name="T73" fmla="*/ 1421 h 4842"/>
              <a:gd name="T74" fmla="*/ 3736 w 4800"/>
              <a:gd name="T75" fmla="*/ 1283 h 4842"/>
              <a:gd name="T76" fmla="*/ 3651 w 4800"/>
              <a:gd name="T77" fmla="*/ 868 h 4842"/>
              <a:gd name="T78" fmla="*/ 3786 w 4800"/>
              <a:gd name="T79" fmla="*/ 403 h 4842"/>
              <a:gd name="T80" fmla="*/ 3421 w 4800"/>
              <a:gd name="T81" fmla="*/ 203 h 4842"/>
              <a:gd name="T82" fmla="*/ 3103 w 4800"/>
              <a:gd name="T83" fmla="*/ 569 h 4842"/>
              <a:gd name="T84" fmla="*/ 2708 w 4800"/>
              <a:gd name="T85" fmla="*/ 720 h 4842"/>
              <a:gd name="T86" fmla="*/ 2387 w 4800"/>
              <a:gd name="T87" fmla="*/ 487 h 4842"/>
              <a:gd name="T88" fmla="*/ 2234 w 4800"/>
              <a:gd name="T89" fmla="*/ 42 h 4842"/>
              <a:gd name="T90" fmla="*/ 2590 w 4800"/>
              <a:gd name="T91" fmla="*/ 1184 h 4842"/>
              <a:gd name="T92" fmla="*/ 3241 w 4800"/>
              <a:gd name="T93" fmla="*/ 1495 h 4842"/>
              <a:gd name="T94" fmla="*/ 3612 w 4800"/>
              <a:gd name="T95" fmla="*/ 2108 h 4842"/>
              <a:gd name="T96" fmla="*/ 3612 w 4800"/>
              <a:gd name="T97" fmla="*/ 2734 h 4842"/>
              <a:gd name="T98" fmla="*/ 3241 w 4800"/>
              <a:gd name="T99" fmla="*/ 3348 h 4842"/>
              <a:gd name="T100" fmla="*/ 2590 w 4800"/>
              <a:gd name="T101" fmla="*/ 3659 h 4842"/>
              <a:gd name="T102" fmla="*/ 1970 w 4800"/>
              <a:gd name="T103" fmla="*/ 3597 h 4842"/>
              <a:gd name="T104" fmla="*/ 1397 w 4800"/>
              <a:gd name="T105" fmla="*/ 3171 h 4842"/>
              <a:gd name="T106" fmla="*/ 1150 w 4800"/>
              <a:gd name="T107" fmla="*/ 2487 h 4842"/>
              <a:gd name="T108" fmla="*/ 1271 w 4800"/>
              <a:gd name="T109" fmla="*/ 1879 h 4842"/>
              <a:gd name="T110" fmla="*/ 1751 w 4800"/>
              <a:gd name="T111" fmla="*/ 1351 h 4842"/>
              <a:gd name="T112" fmla="*/ 2400 w 4800"/>
              <a:gd name="T113" fmla="*/ 1171 h 4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800" h="4842">
                <a:moveTo>
                  <a:pt x="2090" y="0"/>
                </a:moveTo>
                <a:lnTo>
                  <a:pt x="2036" y="2"/>
                </a:lnTo>
                <a:lnTo>
                  <a:pt x="1968" y="13"/>
                </a:lnTo>
                <a:lnTo>
                  <a:pt x="1915" y="25"/>
                </a:lnTo>
                <a:lnTo>
                  <a:pt x="1831" y="56"/>
                </a:lnTo>
                <a:lnTo>
                  <a:pt x="1772" y="95"/>
                </a:lnTo>
                <a:lnTo>
                  <a:pt x="1735" y="140"/>
                </a:lnTo>
                <a:lnTo>
                  <a:pt x="1716" y="192"/>
                </a:lnTo>
                <a:lnTo>
                  <a:pt x="1710" y="248"/>
                </a:lnTo>
                <a:lnTo>
                  <a:pt x="1720" y="340"/>
                </a:lnTo>
                <a:lnTo>
                  <a:pt x="1749" y="475"/>
                </a:lnTo>
                <a:lnTo>
                  <a:pt x="1764" y="580"/>
                </a:lnTo>
                <a:lnTo>
                  <a:pt x="1764" y="651"/>
                </a:lnTo>
                <a:lnTo>
                  <a:pt x="1752" y="720"/>
                </a:lnTo>
                <a:lnTo>
                  <a:pt x="1723" y="789"/>
                </a:lnTo>
                <a:lnTo>
                  <a:pt x="1676" y="855"/>
                </a:lnTo>
                <a:lnTo>
                  <a:pt x="1605" y="919"/>
                </a:lnTo>
                <a:lnTo>
                  <a:pt x="1558" y="949"/>
                </a:lnTo>
                <a:lnTo>
                  <a:pt x="1510" y="978"/>
                </a:lnTo>
                <a:lnTo>
                  <a:pt x="1421" y="1011"/>
                </a:lnTo>
                <a:lnTo>
                  <a:pt x="1339" y="1022"/>
                </a:lnTo>
                <a:lnTo>
                  <a:pt x="1266" y="1017"/>
                </a:lnTo>
                <a:lnTo>
                  <a:pt x="1198" y="995"/>
                </a:lnTo>
                <a:lnTo>
                  <a:pt x="1136" y="962"/>
                </a:lnTo>
                <a:lnTo>
                  <a:pt x="1048" y="900"/>
                </a:lnTo>
                <a:lnTo>
                  <a:pt x="943" y="814"/>
                </a:lnTo>
                <a:lnTo>
                  <a:pt x="865" y="762"/>
                </a:lnTo>
                <a:lnTo>
                  <a:pt x="812" y="742"/>
                </a:lnTo>
                <a:lnTo>
                  <a:pt x="757" y="735"/>
                </a:lnTo>
                <a:lnTo>
                  <a:pt x="700" y="746"/>
                </a:lnTo>
                <a:lnTo>
                  <a:pt x="639" y="781"/>
                </a:lnTo>
                <a:lnTo>
                  <a:pt x="573" y="841"/>
                </a:lnTo>
                <a:lnTo>
                  <a:pt x="537" y="883"/>
                </a:lnTo>
                <a:lnTo>
                  <a:pt x="504" y="927"/>
                </a:lnTo>
                <a:lnTo>
                  <a:pt x="459" y="1005"/>
                </a:lnTo>
                <a:lnTo>
                  <a:pt x="439" y="1071"/>
                </a:lnTo>
                <a:lnTo>
                  <a:pt x="441" y="1130"/>
                </a:lnTo>
                <a:lnTo>
                  <a:pt x="459" y="1182"/>
                </a:lnTo>
                <a:lnTo>
                  <a:pt x="491" y="1230"/>
                </a:lnTo>
                <a:lnTo>
                  <a:pt x="557" y="1293"/>
                </a:lnTo>
                <a:lnTo>
                  <a:pt x="667" y="1378"/>
                </a:lnTo>
                <a:lnTo>
                  <a:pt x="744" y="1450"/>
                </a:lnTo>
                <a:lnTo>
                  <a:pt x="790" y="1503"/>
                </a:lnTo>
                <a:lnTo>
                  <a:pt x="826" y="1565"/>
                </a:lnTo>
                <a:lnTo>
                  <a:pt x="848" y="1636"/>
                </a:lnTo>
                <a:lnTo>
                  <a:pt x="855" y="1718"/>
                </a:lnTo>
                <a:lnTo>
                  <a:pt x="841" y="1811"/>
                </a:lnTo>
                <a:lnTo>
                  <a:pt x="825" y="1865"/>
                </a:lnTo>
                <a:lnTo>
                  <a:pt x="806" y="1917"/>
                </a:lnTo>
                <a:lnTo>
                  <a:pt x="759" y="2000"/>
                </a:lnTo>
                <a:lnTo>
                  <a:pt x="704" y="2062"/>
                </a:lnTo>
                <a:lnTo>
                  <a:pt x="644" y="2104"/>
                </a:lnTo>
                <a:lnTo>
                  <a:pt x="577" y="2131"/>
                </a:lnTo>
                <a:lnTo>
                  <a:pt x="510" y="2145"/>
                </a:lnTo>
                <a:lnTo>
                  <a:pt x="403" y="2154"/>
                </a:lnTo>
                <a:lnTo>
                  <a:pt x="266" y="2156"/>
                </a:lnTo>
                <a:lnTo>
                  <a:pt x="174" y="2167"/>
                </a:lnTo>
                <a:lnTo>
                  <a:pt x="119" y="2184"/>
                </a:lnTo>
                <a:lnTo>
                  <a:pt x="73" y="2215"/>
                </a:lnTo>
                <a:lnTo>
                  <a:pt x="37" y="2261"/>
                </a:lnTo>
                <a:lnTo>
                  <a:pt x="13" y="2327"/>
                </a:lnTo>
                <a:lnTo>
                  <a:pt x="0" y="2415"/>
                </a:lnTo>
                <a:lnTo>
                  <a:pt x="0" y="2469"/>
                </a:lnTo>
                <a:lnTo>
                  <a:pt x="3" y="2526"/>
                </a:lnTo>
                <a:lnTo>
                  <a:pt x="19" y="2613"/>
                </a:lnTo>
                <a:lnTo>
                  <a:pt x="46" y="2677"/>
                </a:lnTo>
                <a:lnTo>
                  <a:pt x="85" y="2721"/>
                </a:lnTo>
                <a:lnTo>
                  <a:pt x="132" y="2750"/>
                </a:lnTo>
                <a:lnTo>
                  <a:pt x="187" y="2765"/>
                </a:lnTo>
                <a:lnTo>
                  <a:pt x="279" y="2772"/>
                </a:lnTo>
                <a:lnTo>
                  <a:pt x="418" y="2766"/>
                </a:lnTo>
                <a:lnTo>
                  <a:pt x="523" y="2770"/>
                </a:lnTo>
                <a:lnTo>
                  <a:pt x="593" y="2783"/>
                </a:lnTo>
                <a:lnTo>
                  <a:pt x="659" y="2806"/>
                </a:lnTo>
                <a:lnTo>
                  <a:pt x="723" y="2847"/>
                </a:lnTo>
                <a:lnTo>
                  <a:pt x="780" y="2904"/>
                </a:lnTo>
                <a:lnTo>
                  <a:pt x="829" y="2986"/>
                </a:lnTo>
                <a:lnTo>
                  <a:pt x="851" y="3037"/>
                </a:lnTo>
                <a:lnTo>
                  <a:pt x="870" y="3090"/>
                </a:lnTo>
                <a:lnTo>
                  <a:pt x="888" y="3183"/>
                </a:lnTo>
                <a:lnTo>
                  <a:pt x="885" y="3266"/>
                </a:lnTo>
                <a:lnTo>
                  <a:pt x="867" y="3336"/>
                </a:lnTo>
                <a:lnTo>
                  <a:pt x="834" y="3399"/>
                </a:lnTo>
                <a:lnTo>
                  <a:pt x="790" y="3456"/>
                </a:lnTo>
                <a:lnTo>
                  <a:pt x="716" y="3530"/>
                </a:lnTo>
                <a:lnTo>
                  <a:pt x="610" y="3620"/>
                </a:lnTo>
                <a:lnTo>
                  <a:pt x="547" y="3687"/>
                </a:lnTo>
                <a:lnTo>
                  <a:pt x="517" y="3735"/>
                </a:lnTo>
                <a:lnTo>
                  <a:pt x="501" y="3788"/>
                </a:lnTo>
                <a:lnTo>
                  <a:pt x="502" y="3846"/>
                </a:lnTo>
                <a:lnTo>
                  <a:pt x="525" y="3912"/>
                </a:lnTo>
                <a:lnTo>
                  <a:pt x="573" y="3988"/>
                </a:lnTo>
                <a:lnTo>
                  <a:pt x="609" y="4030"/>
                </a:lnTo>
                <a:lnTo>
                  <a:pt x="646" y="4070"/>
                </a:lnTo>
                <a:lnTo>
                  <a:pt x="716" y="4128"/>
                </a:lnTo>
                <a:lnTo>
                  <a:pt x="777" y="4160"/>
                </a:lnTo>
                <a:lnTo>
                  <a:pt x="835" y="4170"/>
                </a:lnTo>
                <a:lnTo>
                  <a:pt x="890" y="4160"/>
                </a:lnTo>
                <a:lnTo>
                  <a:pt x="942" y="4137"/>
                </a:lnTo>
                <a:lnTo>
                  <a:pt x="1016" y="4082"/>
                </a:lnTo>
                <a:lnTo>
                  <a:pt x="1119" y="3990"/>
                </a:lnTo>
                <a:lnTo>
                  <a:pt x="1202" y="3925"/>
                </a:lnTo>
                <a:lnTo>
                  <a:pt x="1264" y="3889"/>
                </a:lnTo>
                <a:lnTo>
                  <a:pt x="1330" y="3864"/>
                </a:lnTo>
                <a:lnTo>
                  <a:pt x="1404" y="3854"/>
                </a:lnTo>
                <a:lnTo>
                  <a:pt x="1486" y="3863"/>
                </a:lnTo>
                <a:lnTo>
                  <a:pt x="1576" y="3892"/>
                </a:lnTo>
                <a:lnTo>
                  <a:pt x="1625" y="3918"/>
                </a:lnTo>
                <a:lnTo>
                  <a:pt x="1673" y="3947"/>
                </a:lnTo>
                <a:lnTo>
                  <a:pt x="1748" y="4006"/>
                </a:lnTo>
                <a:lnTo>
                  <a:pt x="1798" y="4070"/>
                </a:lnTo>
                <a:lnTo>
                  <a:pt x="1828" y="4138"/>
                </a:lnTo>
                <a:lnTo>
                  <a:pt x="1844" y="4207"/>
                </a:lnTo>
                <a:lnTo>
                  <a:pt x="1847" y="4278"/>
                </a:lnTo>
                <a:lnTo>
                  <a:pt x="1837" y="4383"/>
                </a:lnTo>
                <a:lnTo>
                  <a:pt x="1815" y="4520"/>
                </a:lnTo>
                <a:lnTo>
                  <a:pt x="1810" y="4612"/>
                </a:lnTo>
                <a:lnTo>
                  <a:pt x="1818" y="4668"/>
                </a:lnTo>
                <a:lnTo>
                  <a:pt x="1840" y="4718"/>
                </a:lnTo>
                <a:lnTo>
                  <a:pt x="1879" y="4763"/>
                </a:lnTo>
                <a:lnTo>
                  <a:pt x="1939" y="4797"/>
                </a:lnTo>
                <a:lnTo>
                  <a:pt x="2024" y="4825"/>
                </a:lnTo>
                <a:lnTo>
                  <a:pt x="2078" y="4835"/>
                </a:lnTo>
                <a:lnTo>
                  <a:pt x="2132" y="4842"/>
                </a:lnTo>
                <a:lnTo>
                  <a:pt x="2221" y="4842"/>
                </a:lnTo>
                <a:lnTo>
                  <a:pt x="2291" y="4825"/>
                </a:lnTo>
                <a:lnTo>
                  <a:pt x="2341" y="4795"/>
                </a:lnTo>
                <a:lnTo>
                  <a:pt x="2377" y="4753"/>
                </a:lnTo>
                <a:lnTo>
                  <a:pt x="2401" y="4702"/>
                </a:lnTo>
                <a:lnTo>
                  <a:pt x="2423" y="4612"/>
                </a:lnTo>
                <a:lnTo>
                  <a:pt x="2443" y="4476"/>
                </a:lnTo>
                <a:lnTo>
                  <a:pt x="2465" y="4373"/>
                </a:lnTo>
                <a:lnTo>
                  <a:pt x="2489" y="4305"/>
                </a:lnTo>
                <a:lnTo>
                  <a:pt x="2524" y="4245"/>
                </a:lnTo>
                <a:lnTo>
                  <a:pt x="2574" y="4188"/>
                </a:lnTo>
                <a:lnTo>
                  <a:pt x="2642" y="4142"/>
                </a:lnTo>
                <a:lnTo>
                  <a:pt x="2730" y="4108"/>
                </a:lnTo>
                <a:lnTo>
                  <a:pt x="2784" y="4095"/>
                </a:lnTo>
                <a:lnTo>
                  <a:pt x="2839" y="4086"/>
                </a:lnTo>
                <a:lnTo>
                  <a:pt x="2934" y="4085"/>
                </a:lnTo>
                <a:lnTo>
                  <a:pt x="3015" y="4101"/>
                </a:lnTo>
                <a:lnTo>
                  <a:pt x="3082" y="4132"/>
                </a:lnTo>
                <a:lnTo>
                  <a:pt x="3139" y="4175"/>
                </a:lnTo>
                <a:lnTo>
                  <a:pt x="3186" y="4229"/>
                </a:lnTo>
                <a:lnTo>
                  <a:pt x="3247" y="4315"/>
                </a:lnTo>
                <a:lnTo>
                  <a:pt x="3316" y="4433"/>
                </a:lnTo>
                <a:lnTo>
                  <a:pt x="3372" y="4508"/>
                </a:lnTo>
                <a:lnTo>
                  <a:pt x="3414" y="4545"/>
                </a:lnTo>
                <a:lnTo>
                  <a:pt x="3463" y="4571"/>
                </a:lnTo>
                <a:lnTo>
                  <a:pt x="3522" y="4579"/>
                </a:lnTo>
                <a:lnTo>
                  <a:pt x="3591" y="4568"/>
                </a:lnTo>
                <a:lnTo>
                  <a:pt x="3673" y="4534"/>
                </a:lnTo>
                <a:lnTo>
                  <a:pt x="3720" y="4507"/>
                </a:lnTo>
                <a:lnTo>
                  <a:pt x="3768" y="4476"/>
                </a:lnTo>
                <a:lnTo>
                  <a:pt x="3835" y="4419"/>
                </a:lnTo>
                <a:lnTo>
                  <a:pt x="3877" y="4363"/>
                </a:lnTo>
                <a:lnTo>
                  <a:pt x="3896" y="4308"/>
                </a:lnTo>
                <a:lnTo>
                  <a:pt x="3897" y="4252"/>
                </a:lnTo>
                <a:lnTo>
                  <a:pt x="3883" y="4197"/>
                </a:lnTo>
                <a:lnTo>
                  <a:pt x="3843" y="4114"/>
                </a:lnTo>
                <a:lnTo>
                  <a:pt x="3769" y="3997"/>
                </a:lnTo>
                <a:lnTo>
                  <a:pt x="3719" y="3903"/>
                </a:lnTo>
                <a:lnTo>
                  <a:pt x="3696" y="3837"/>
                </a:lnTo>
                <a:lnTo>
                  <a:pt x="3683" y="3768"/>
                </a:lnTo>
                <a:lnTo>
                  <a:pt x="3686" y="3693"/>
                </a:lnTo>
                <a:lnTo>
                  <a:pt x="3707" y="3614"/>
                </a:lnTo>
                <a:lnTo>
                  <a:pt x="3752" y="3530"/>
                </a:lnTo>
                <a:lnTo>
                  <a:pt x="3786" y="3486"/>
                </a:lnTo>
                <a:lnTo>
                  <a:pt x="3822" y="3444"/>
                </a:lnTo>
                <a:lnTo>
                  <a:pt x="3894" y="3381"/>
                </a:lnTo>
                <a:lnTo>
                  <a:pt x="3966" y="3342"/>
                </a:lnTo>
                <a:lnTo>
                  <a:pt x="4038" y="3323"/>
                </a:lnTo>
                <a:lnTo>
                  <a:pt x="4109" y="3320"/>
                </a:lnTo>
                <a:lnTo>
                  <a:pt x="4179" y="3330"/>
                </a:lnTo>
                <a:lnTo>
                  <a:pt x="4282" y="3358"/>
                </a:lnTo>
                <a:lnTo>
                  <a:pt x="4411" y="3404"/>
                </a:lnTo>
                <a:lnTo>
                  <a:pt x="4502" y="3425"/>
                </a:lnTo>
                <a:lnTo>
                  <a:pt x="4558" y="3427"/>
                </a:lnTo>
                <a:lnTo>
                  <a:pt x="4611" y="3414"/>
                </a:lnTo>
                <a:lnTo>
                  <a:pt x="4662" y="3384"/>
                </a:lnTo>
                <a:lnTo>
                  <a:pt x="4708" y="3330"/>
                </a:lnTo>
                <a:lnTo>
                  <a:pt x="4750" y="3251"/>
                </a:lnTo>
                <a:lnTo>
                  <a:pt x="4768" y="3199"/>
                </a:lnTo>
                <a:lnTo>
                  <a:pt x="4784" y="3146"/>
                </a:lnTo>
                <a:lnTo>
                  <a:pt x="4800" y="3058"/>
                </a:lnTo>
                <a:lnTo>
                  <a:pt x="4796" y="2989"/>
                </a:lnTo>
                <a:lnTo>
                  <a:pt x="4774" y="2934"/>
                </a:lnTo>
                <a:lnTo>
                  <a:pt x="4740" y="2891"/>
                </a:lnTo>
                <a:lnTo>
                  <a:pt x="4693" y="2858"/>
                </a:lnTo>
                <a:lnTo>
                  <a:pt x="4609" y="2821"/>
                </a:lnTo>
                <a:lnTo>
                  <a:pt x="4478" y="2777"/>
                </a:lnTo>
                <a:lnTo>
                  <a:pt x="4380" y="2739"/>
                </a:lnTo>
                <a:lnTo>
                  <a:pt x="4318" y="2703"/>
                </a:lnTo>
                <a:lnTo>
                  <a:pt x="4263" y="2658"/>
                </a:lnTo>
                <a:lnTo>
                  <a:pt x="4218" y="2599"/>
                </a:lnTo>
                <a:lnTo>
                  <a:pt x="4184" y="2524"/>
                </a:lnTo>
                <a:lnTo>
                  <a:pt x="4165" y="2431"/>
                </a:lnTo>
                <a:lnTo>
                  <a:pt x="4162" y="2376"/>
                </a:lnTo>
                <a:lnTo>
                  <a:pt x="4162" y="2320"/>
                </a:lnTo>
                <a:lnTo>
                  <a:pt x="4178" y="2226"/>
                </a:lnTo>
                <a:lnTo>
                  <a:pt x="4208" y="2150"/>
                </a:lnTo>
                <a:lnTo>
                  <a:pt x="4250" y="2089"/>
                </a:lnTo>
                <a:lnTo>
                  <a:pt x="4303" y="2040"/>
                </a:lnTo>
                <a:lnTo>
                  <a:pt x="4362" y="2003"/>
                </a:lnTo>
                <a:lnTo>
                  <a:pt x="4459" y="1958"/>
                </a:lnTo>
                <a:lnTo>
                  <a:pt x="4588" y="1911"/>
                </a:lnTo>
                <a:lnTo>
                  <a:pt x="4670" y="1869"/>
                </a:lnTo>
                <a:lnTo>
                  <a:pt x="4715" y="1833"/>
                </a:lnTo>
                <a:lnTo>
                  <a:pt x="4748" y="1790"/>
                </a:lnTo>
                <a:lnTo>
                  <a:pt x="4767" y="1734"/>
                </a:lnTo>
                <a:lnTo>
                  <a:pt x="4768" y="1665"/>
                </a:lnTo>
                <a:lnTo>
                  <a:pt x="4748" y="1577"/>
                </a:lnTo>
                <a:lnTo>
                  <a:pt x="4729" y="1525"/>
                </a:lnTo>
                <a:lnTo>
                  <a:pt x="4708" y="1475"/>
                </a:lnTo>
                <a:lnTo>
                  <a:pt x="4663" y="1397"/>
                </a:lnTo>
                <a:lnTo>
                  <a:pt x="4616" y="1345"/>
                </a:lnTo>
                <a:lnTo>
                  <a:pt x="4564" y="1318"/>
                </a:lnTo>
                <a:lnTo>
                  <a:pt x="4511" y="1308"/>
                </a:lnTo>
                <a:lnTo>
                  <a:pt x="4453" y="1312"/>
                </a:lnTo>
                <a:lnTo>
                  <a:pt x="4364" y="1336"/>
                </a:lnTo>
                <a:lnTo>
                  <a:pt x="4237" y="1388"/>
                </a:lnTo>
                <a:lnTo>
                  <a:pt x="4136" y="1421"/>
                </a:lnTo>
                <a:lnTo>
                  <a:pt x="4066" y="1434"/>
                </a:lnTo>
                <a:lnTo>
                  <a:pt x="3995" y="1434"/>
                </a:lnTo>
                <a:lnTo>
                  <a:pt x="3923" y="1418"/>
                </a:lnTo>
                <a:lnTo>
                  <a:pt x="3848" y="1382"/>
                </a:lnTo>
                <a:lnTo>
                  <a:pt x="3773" y="1323"/>
                </a:lnTo>
                <a:lnTo>
                  <a:pt x="3736" y="1283"/>
                </a:lnTo>
                <a:lnTo>
                  <a:pt x="3700" y="1240"/>
                </a:lnTo>
                <a:lnTo>
                  <a:pt x="3651" y="1158"/>
                </a:lnTo>
                <a:lnTo>
                  <a:pt x="3627" y="1080"/>
                </a:lnTo>
                <a:lnTo>
                  <a:pt x="3619" y="1007"/>
                </a:lnTo>
                <a:lnTo>
                  <a:pt x="3630" y="936"/>
                </a:lnTo>
                <a:lnTo>
                  <a:pt x="3651" y="868"/>
                </a:lnTo>
                <a:lnTo>
                  <a:pt x="3696" y="773"/>
                </a:lnTo>
                <a:lnTo>
                  <a:pt x="3763" y="652"/>
                </a:lnTo>
                <a:lnTo>
                  <a:pt x="3799" y="568"/>
                </a:lnTo>
                <a:lnTo>
                  <a:pt x="3812" y="513"/>
                </a:lnTo>
                <a:lnTo>
                  <a:pt x="3809" y="458"/>
                </a:lnTo>
                <a:lnTo>
                  <a:pt x="3786" y="403"/>
                </a:lnTo>
                <a:lnTo>
                  <a:pt x="3743" y="349"/>
                </a:lnTo>
                <a:lnTo>
                  <a:pt x="3673" y="294"/>
                </a:lnTo>
                <a:lnTo>
                  <a:pt x="3624" y="267"/>
                </a:lnTo>
                <a:lnTo>
                  <a:pt x="3575" y="241"/>
                </a:lnTo>
                <a:lnTo>
                  <a:pt x="3491" y="210"/>
                </a:lnTo>
                <a:lnTo>
                  <a:pt x="3421" y="203"/>
                </a:lnTo>
                <a:lnTo>
                  <a:pt x="3363" y="213"/>
                </a:lnTo>
                <a:lnTo>
                  <a:pt x="3316" y="241"/>
                </a:lnTo>
                <a:lnTo>
                  <a:pt x="3275" y="281"/>
                </a:lnTo>
                <a:lnTo>
                  <a:pt x="3224" y="357"/>
                </a:lnTo>
                <a:lnTo>
                  <a:pt x="3159" y="480"/>
                </a:lnTo>
                <a:lnTo>
                  <a:pt x="3103" y="569"/>
                </a:lnTo>
                <a:lnTo>
                  <a:pt x="3058" y="624"/>
                </a:lnTo>
                <a:lnTo>
                  <a:pt x="3003" y="668"/>
                </a:lnTo>
                <a:lnTo>
                  <a:pt x="2937" y="703"/>
                </a:lnTo>
                <a:lnTo>
                  <a:pt x="2858" y="724"/>
                </a:lnTo>
                <a:lnTo>
                  <a:pt x="2763" y="727"/>
                </a:lnTo>
                <a:lnTo>
                  <a:pt x="2708" y="720"/>
                </a:lnTo>
                <a:lnTo>
                  <a:pt x="2658" y="711"/>
                </a:lnTo>
                <a:lnTo>
                  <a:pt x="2573" y="683"/>
                </a:lnTo>
                <a:lnTo>
                  <a:pt x="2505" y="645"/>
                </a:lnTo>
                <a:lnTo>
                  <a:pt x="2453" y="598"/>
                </a:lnTo>
                <a:lnTo>
                  <a:pt x="2414" y="544"/>
                </a:lnTo>
                <a:lnTo>
                  <a:pt x="2387" y="487"/>
                </a:lnTo>
                <a:lnTo>
                  <a:pt x="2357" y="393"/>
                </a:lnTo>
                <a:lnTo>
                  <a:pt x="2332" y="267"/>
                </a:lnTo>
                <a:lnTo>
                  <a:pt x="2312" y="179"/>
                </a:lnTo>
                <a:lnTo>
                  <a:pt x="2295" y="126"/>
                </a:lnTo>
                <a:lnTo>
                  <a:pt x="2269" y="79"/>
                </a:lnTo>
                <a:lnTo>
                  <a:pt x="2234" y="42"/>
                </a:lnTo>
                <a:lnTo>
                  <a:pt x="2188" y="16"/>
                </a:lnTo>
                <a:lnTo>
                  <a:pt x="2128" y="2"/>
                </a:lnTo>
                <a:lnTo>
                  <a:pt x="2090" y="0"/>
                </a:lnTo>
                <a:close/>
                <a:moveTo>
                  <a:pt x="2400" y="1171"/>
                </a:moveTo>
                <a:lnTo>
                  <a:pt x="2465" y="1172"/>
                </a:lnTo>
                <a:lnTo>
                  <a:pt x="2590" y="1184"/>
                </a:lnTo>
                <a:lnTo>
                  <a:pt x="2712" y="1210"/>
                </a:lnTo>
                <a:lnTo>
                  <a:pt x="2830" y="1246"/>
                </a:lnTo>
                <a:lnTo>
                  <a:pt x="2943" y="1293"/>
                </a:lnTo>
                <a:lnTo>
                  <a:pt x="3049" y="1351"/>
                </a:lnTo>
                <a:lnTo>
                  <a:pt x="3149" y="1418"/>
                </a:lnTo>
                <a:lnTo>
                  <a:pt x="3241" y="1495"/>
                </a:lnTo>
                <a:lnTo>
                  <a:pt x="3326" y="1580"/>
                </a:lnTo>
                <a:lnTo>
                  <a:pt x="3402" y="1673"/>
                </a:lnTo>
                <a:lnTo>
                  <a:pt x="3470" y="1773"/>
                </a:lnTo>
                <a:lnTo>
                  <a:pt x="3527" y="1879"/>
                </a:lnTo>
                <a:lnTo>
                  <a:pt x="3575" y="1991"/>
                </a:lnTo>
                <a:lnTo>
                  <a:pt x="3612" y="2108"/>
                </a:lnTo>
                <a:lnTo>
                  <a:pt x="3637" y="2230"/>
                </a:lnTo>
                <a:lnTo>
                  <a:pt x="3650" y="2357"/>
                </a:lnTo>
                <a:lnTo>
                  <a:pt x="3651" y="2422"/>
                </a:lnTo>
                <a:lnTo>
                  <a:pt x="3650" y="2487"/>
                </a:lnTo>
                <a:lnTo>
                  <a:pt x="3637" y="2612"/>
                </a:lnTo>
                <a:lnTo>
                  <a:pt x="3612" y="2734"/>
                </a:lnTo>
                <a:lnTo>
                  <a:pt x="3575" y="2852"/>
                </a:lnTo>
                <a:lnTo>
                  <a:pt x="3527" y="2965"/>
                </a:lnTo>
                <a:lnTo>
                  <a:pt x="3470" y="3070"/>
                </a:lnTo>
                <a:lnTo>
                  <a:pt x="3402" y="3171"/>
                </a:lnTo>
                <a:lnTo>
                  <a:pt x="3326" y="3263"/>
                </a:lnTo>
                <a:lnTo>
                  <a:pt x="3241" y="3348"/>
                </a:lnTo>
                <a:lnTo>
                  <a:pt x="3149" y="3424"/>
                </a:lnTo>
                <a:lnTo>
                  <a:pt x="3049" y="3492"/>
                </a:lnTo>
                <a:lnTo>
                  <a:pt x="2943" y="3549"/>
                </a:lnTo>
                <a:lnTo>
                  <a:pt x="2830" y="3597"/>
                </a:lnTo>
                <a:lnTo>
                  <a:pt x="2712" y="3634"/>
                </a:lnTo>
                <a:lnTo>
                  <a:pt x="2590" y="3659"/>
                </a:lnTo>
                <a:lnTo>
                  <a:pt x="2465" y="3672"/>
                </a:lnTo>
                <a:lnTo>
                  <a:pt x="2400" y="3673"/>
                </a:lnTo>
                <a:lnTo>
                  <a:pt x="2335" y="3672"/>
                </a:lnTo>
                <a:lnTo>
                  <a:pt x="2209" y="3659"/>
                </a:lnTo>
                <a:lnTo>
                  <a:pt x="2088" y="3634"/>
                </a:lnTo>
                <a:lnTo>
                  <a:pt x="1970" y="3597"/>
                </a:lnTo>
                <a:lnTo>
                  <a:pt x="1857" y="3549"/>
                </a:lnTo>
                <a:lnTo>
                  <a:pt x="1751" y="3492"/>
                </a:lnTo>
                <a:lnTo>
                  <a:pt x="1651" y="3424"/>
                </a:lnTo>
                <a:lnTo>
                  <a:pt x="1558" y="3348"/>
                </a:lnTo>
                <a:lnTo>
                  <a:pt x="1473" y="3263"/>
                </a:lnTo>
                <a:lnTo>
                  <a:pt x="1397" y="3171"/>
                </a:lnTo>
                <a:lnTo>
                  <a:pt x="1329" y="3070"/>
                </a:lnTo>
                <a:lnTo>
                  <a:pt x="1271" y="2965"/>
                </a:lnTo>
                <a:lnTo>
                  <a:pt x="1224" y="2852"/>
                </a:lnTo>
                <a:lnTo>
                  <a:pt x="1188" y="2734"/>
                </a:lnTo>
                <a:lnTo>
                  <a:pt x="1163" y="2612"/>
                </a:lnTo>
                <a:lnTo>
                  <a:pt x="1150" y="2487"/>
                </a:lnTo>
                <a:lnTo>
                  <a:pt x="1149" y="2422"/>
                </a:lnTo>
                <a:lnTo>
                  <a:pt x="1150" y="2357"/>
                </a:lnTo>
                <a:lnTo>
                  <a:pt x="1163" y="2230"/>
                </a:lnTo>
                <a:lnTo>
                  <a:pt x="1188" y="2108"/>
                </a:lnTo>
                <a:lnTo>
                  <a:pt x="1224" y="1991"/>
                </a:lnTo>
                <a:lnTo>
                  <a:pt x="1271" y="1879"/>
                </a:lnTo>
                <a:lnTo>
                  <a:pt x="1329" y="1773"/>
                </a:lnTo>
                <a:lnTo>
                  <a:pt x="1397" y="1673"/>
                </a:lnTo>
                <a:lnTo>
                  <a:pt x="1473" y="1580"/>
                </a:lnTo>
                <a:lnTo>
                  <a:pt x="1558" y="1495"/>
                </a:lnTo>
                <a:lnTo>
                  <a:pt x="1651" y="1418"/>
                </a:lnTo>
                <a:lnTo>
                  <a:pt x="1751" y="1351"/>
                </a:lnTo>
                <a:lnTo>
                  <a:pt x="1857" y="1293"/>
                </a:lnTo>
                <a:lnTo>
                  <a:pt x="1970" y="1246"/>
                </a:lnTo>
                <a:lnTo>
                  <a:pt x="2088" y="1210"/>
                </a:lnTo>
                <a:lnTo>
                  <a:pt x="2209" y="1184"/>
                </a:lnTo>
                <a:lnTo>
                  <a:pt x="2335" y="1172"/>
                </a:lnTo>
                <a:lnTo>
                  <a:pt x="2400" y="1171"/>
                </a:lnTo>
                <a:close/>
              </a:path>
            </a:pathLst>
          </a:custGeom>
          <a:solidFill>
            <a:srgbClr val="DD314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>
            <a:off x="5841272" y="1317652"/>
            <a:ext cx="1536229" cy="1549670"/>
          </a:xfrm>
          <a:custGeom>
            <a:avLst/>
            <a:gdLst>
              <a:gd name="T0" fmla="*/ 1772 w 4800"/>
              <a:gd name="T1" fmla="*/ 95 h 4842"/>
              <a:gd name="T2" fmla="*/ 1764 w 4800"/>
              <a:gd name="T3" fmla="*/ 580 h 4842"/>
              <a:gd name="T4" fmla="*/ 1558 w 4800"/>
              <a:gd name="T5" fmla="*/ 949 h 4842"/>
              <a:gd name="T6" fmla="*/ 1136 w 4800"/>
              <a:gd name="T7" fmla="*/ 962 h 4842"/>
              <a:gd name="T8" fmla="*/ 700 w 4800"/>
              <a:gd name="T9" fmla="*/ 746 h 4842"/>
              <a:gd name="T10" fmla="*/ 439 w 4800"/>
              <a:gd name="T11" fmla="*/ 1071 h 4842"/>
              <a:gd name="T12" fmla="*/ 744 w 4800"/>
              <a:gd name="T13" fmla="*/ 1450 h 4842"/>
              <a:gd name="T14" fmla="*/ 825 w 4800"/>
              <a:gd name="T15" fmla="*/ 1865 h 4842"/>
              <a:gd name="T16" fmla="*/ 510 w 4800"/>
              <a:gd name="T17" fmla="*/ 2145 h 4842"/>
              <a:gd name="T18" fmla="*/ 37 w 4800"/>
              <a:gd name="T19" fmla="*/ 2261 h 4842"/>
              <a:gd name="T20" fmla="*/ 46 w 4800"/>
              <a:gd name="T21" fmla="*/ 2677 h 4842"/>
              <a:gd name="T22" fmla="*/ 523 w 4800"/>
              <a:gd name="T23" fmla="*/ 2770 h 4842"/>
              <a:gd name="T24" fmla="*/ 851 w 4800"/>
              <a:gd name="T25" fmla="*/ 3037 h 4842"/>
              <a:gd name="T26" fmla="*/ 790 w 4800"/>
              <a:gd name="T27" fmla="*/ 3456 h 4842"/>
              <a:gd name="T28" fmla="*/ 502 w 4800"/>
              <a:gd name="T29" fmla="*/ 3846 h 4842"/>
              <a:gd name="T30" fmla="*/ 777 w 4800"/>
              <a:gd name="T31" fmla="*/ 4160 h 4842"/>
              <a:gd name="T32" fmla="*/ 1202 w 4800"/>
              <a:gd name="T33" fmla="*/ 3925 h 4842"/>
              <a:gd name="T34" fmla="*/ 1625 w 4800"/>
              <a:gd name="T35" fmla="*/ 3918 h 4842"/>
              <a:gd name="T36" fmla="*/ 1847 w 4800"/>
              <a:gd name="T37" fmla="*/ 4278 h 4842"/>
              <a:gd name="T38" fmla="*/ 1879 w 4800"/>
              <a:gd name="T39" fmla="*/ 4763 h 4842"/>
              <a:gd name="T40" fmla="*/ 2291 w 4800"/>
              <a:gd name="T41" fmla="*/ 4825 h 4842"/>
              <a:gd name="T42" fmla="*/ 2465 w 4800"/>
              <a:gd name="T43" fmla="*/ 4373 h 4842"/>
              <a:gd name="T44" fmla="*/ 2784 w 4800"/>
              <a:gd name="T45" fmla="*/ 4095 h 4842"/>
              <a:gd name="T46" fmla="*/ 3186 w 4800"/>
              <a:gd name="T47" fmla="*/ 4229 h 4842"/>
              <a:gd name="T48" fmla="*/ 3522 w 4800"/>
              <a:gd name="T49" fmla="*/ 4579 h 4842"/>
              <a:gd name="T50" fmla="*/ 3877 w 4800"/>
              <a:gd name="T51" fmla="*/ 4363 h 4842"/>
              <a:gd name="T52" fmla="*/ 3719 w 4800"/>
              <a:gd name="T53" fmla="*/ 3903 h 4842"/>
              <a:gd name="T54" fmla="*/ 3786 w 4800"/>
              <a:gd name="T55" fmla="*/ 3486 h 4842"/>
              <a:gd name="T56" fmla="*/ 4179 w 4800"/>
              <a:gd name="T57" fmla="*/ 3330 h 4842"/>
              <a:gd name="T58" fmla="*/ 4662 w 4800"/>
              <a:gd name="T59" fmla="*/ 3384 h 4842"/>
              <a:gd name="T60" fmla="*/ 4796 w 4800"/>
              <a:gd name="T61" fmla="*/ 2989 h 4842"/>
              <a:gd name="T62" fmla="*/ 4380 w 4800"/>
              <a:gd name="T63" fmla="*/ 2739 h 4842"/>
              <a:gd name="T64" fmla="*/ 4162 w 4800"/>
              <a:gd name="T65" fmla="*/ 2376 h 4842"/>
              <a:gd name="T66" fmla="*/ 4362 w 4800"/>
              <a:gd name="T67" fmla="*/ 2003 h 4842"/>
              <a:gd name="T68" fmla="*/ 4767 w 4800"/>
              <a:gd name="T69" fmla="*/ 1734 h 4842"/>
              <a:gd name="T70" fmla="*/ 4616 w 4800"/>
              <a:gd name="T71" fmla="*/ 1345 h 4842"/>
              <a:gd name="T72" fmla="*/ 4136 w 4800"/>
              <a:gd name="T73" fmla="*/ 1421 h 4842"/>
              <a:gd name="T74" fmla="*/ 3736 w 4800"/>
              <a:gd name="T75" fmla="*/ 1283 h 4842"/>
              <a:gd name="T76" fmla="*/ 3651 w 4800"/>
              <a:gd name="T77" fmla="*/ 868 h 4842"/>
              <a:gd name="T78" fmla="*/ 3786 w 4800"/>
              <a:gd name="T79" fmla="*/ 403 h 4842"/>
              <a:gd name="T80" fmla="*/ 3421 w 4800"/>
              <a:gd name="T81" fmla="*/ 203 h 4842"/>
              <a:gd name="T82" fmla="*/ 3103 w 4800"/>
              <a:gd name="T83" fmla="*/ 569 h 4842"/>
              <a:gd name="T84" fmla="*/ 2708 w 4800"/>
              <a:gd name="T85" fmla="*/ 720 h 4842"/>
              <a:gd name="T86" fmla="*/ 2387 w 4800"/>
              <a:gd name="T87" fmla="*/ 487 h 4842"/>
              <a:gd name="T88" fmla="*/ 2234 w 4800"/>
              <a:gd name="T89" fmla="*/ 42 h 4842"/>
              <a:gd name="T90" fmla="*/ 2590 w 4800"/>
              <a:gd name="T91" fmla="*/ 1184 h 4842"/>
              <a:gd name="T92" fmla="*/ 3241 w 4800"/>
              <a:gd name="T93" fmla="*/ 1495 h 4842"/>
              <a:gd name="T94" fmla="*/ 3612 w 4800"/>
              <a:gd name="T95" fmla="*/ 2108 h 4842"/>
              <a:gd name="T96" fmla="*/ 3612 w 4800"/>
              <a:gd name="T97" fmla="*/ 2734 h 4842"/>
              <a:gd name="T98" fmla="*/ 3241 w 4800"/>
              <a:gd name="T99" fmla="*/ 3348 h 4842"/>
              <a:gd name="T100" fmla="*/ 2590 w 4800"/>
              <a:gd name="T101" fmla="*/ 3659 h 4842"/>
              <a:gd name="T102" fmla="*/ 1970 w 4800"/>
              <a:gd name="T103" fmla="*/ 3597 h 4842"/>
              <a:gd name="T104" fmla="*/ 1397 w 4800"/>
              <a:gd name="T105" fmla="*/ 3171 h 4842"/>
              <a:gd name="T106" fmla="*/ 1150 w 4800"/>
              <a:gd name="T107" fmla="*/ 2487 h 4842"/>
              <a:gd name="T108" fmla="*/ 1271 w 4800"/>
              <a:gd name="T109" fmla="*/ 1879 h 4842"/>
              <a:gd name="T110" fmla="*/ 1751 w 4800"/>
              <a:gd name="T111" fmla="*/ 1351 h 4842"/>
              <a:gd name="T112" fmla="*/ 2400 w 4800"/>
              <a:gd name="T113" fmla="*/ 1171 h 4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800" h="4842">
                <a:moveTo>
                  <a:pt x="2090" y="0"/>
                </a:moveTo>
                <a:lnTo>
                  <a:pt x="2036" y="2"/>
                </a:lnTo>
                <a:lnTo>
                  <a:pt x="1968" y="13"/>
                </a:lnTo>
                <a:lnTo>
                  <a:pt x="1915" y="25"/>
                </a:lnTo>
                <a:lnTo>
                  <a:pt x="1831" y="56"/>
                </a:lnTo>
                <a:lnTo>
                  <a:pt x="1772" y="95"/>
                </a:lnTo>
                <a:lnTo>
                  <a:pt x="1735" y="140"/>
                </a:lnTo>
                <a:lnTo>
                  <a:pt x="1716" y="192"/>
                </a:lnTo>
                <a:lnTo>
                  <a:pt x="1710" y="248"/>
                </a:lnTo>
                <a:lnTo>
                  <a:pt x="1720" y="340"/>
                </a:lnTo>
                <a:lnTo>
                  <a:pt x="1749" y="475"/>
                </a:lnTo>
                <a:lnTo>
                  <a:pt x="1764" y="580"/>
                </a:lnTo>
                <a:lnTo>
                  <a:pt x="1764" y="651"/>
                </a:lnTo>
                <a:lnTo>
                  <a:pt x="1752" y="720"/>
                </a:lnTo>
                <a:lnTo>
                  <a:pt x="1723" y="789"/>
                </a:lnTo>
                <a:lnTo>
                  <a:pt x="1676" y="855"/>
                </a:lnTo>
                <a:lnTo>
                  <a:pt x="1605" y="919"/>
                </a:lnTo>
                <a:lnTo>
                  <a:pt x="1558" y="949"/>
                </a:lnTo>
                <a:lnTo>
                  <a:pt x="1510" y="978"/>
                </a:lnTo>
                <a:lnTo>
                  <a:pt x="1421" y="1011"/>
                </a:lnTo>
                <a:lnTo>
                  <a:pt x="1339" y="1022"/>
                </a:lnTo>
                <a:lnTo>
                  <a:pt x="1266" y="1017"/>
                </a:lnTo>
                <a:lnTo>
                  <a:pt x="1198" y="995"/>
                </a:lnTo>
                <a:lnTo>
                  <a:pt x="1136" y="962"/>
                </a:lnTo>
                <a:lnTo>
                  <a:pt x="1048" y="900"/>
                </a:lnTo>
                <a:lnTo>
                  <a:pt x="943" y="814"/>
                </a:lnTo>
                <a:lnTo>
                  <a:pt x="865" y="762"/>
                </a:lnTo>
                <a:lnTo>
                  <a:pt x="812" y="742"/>
                </a:lnTo>
                <a:lnTo>
                  <a:pt x="757" y="735"/>
                </a:lnTo>
                <a:lnTo>
                  <a:pt x="700" y="746"/>
                </a:lnTo>
                <a:lnTo>
                  <a:pt x="639" y="781"/>
                </a:lnTo>
                <a:lnTo>
                  <a:pt x="573" y="841"/>
                </a:lnTo>
                <a:lnTo>
                  <a:pt x="537" y="883"/>
                </a:lnTo>
                <a:lnTo>
                  <a:pt x="504" y="927"/>
                </a:lnTo>
                <a:lnTo>
                  <a:pt x="459" y="1005"/>
                </a:lnTo>
                <a:lnTo>
                  <a:pt x="439" y="1071"/>
                </a:lnTo>
                <a:lnTo>
                  <a:pt x="441" y="1130"/>
                </a:lnTo>
                <a:lnTo>
                  <a:pt x="459" y="1182"/>
                </a:lnTo>
                <a:lnTo>
                  <a:pt x="491" y="1230"/>
                </a:lnTo>
                <a:lnTo>
                  <a:pt x="557" y="1293"/>
                </a:lnTo>
                <a:lnTo>
                  <a:pt x="667" y="1378"/>
                </a:lnTo>
                <a:lnTo>
                  <a:pt x="744" y="1450"/>
                </a:lnTo>
                <a:lnTo>
                  <a:pt x="790" y="1503"/>
                </a:lnTo>
                <a:lnTo>
                  <a:pt x="826" y="1565"/>
                </a:lnTo>
                <a:lnTo>
                  <a:pt x="848" y="1636"/>
                </a:lnTo>
                <a:lnTo>
                  <a:pt x="855" y="1718"/>
                </a:lnTo>
                <a:lnTo>
                  <a:pt x="841" y="1811"/>
                </a:lnTo>
                <a:lnTo>
                  <a:pt x="825" y="1865"/>
                </a:lnTo>
                <a:lnTo>
                  <a:pt x="806" y="1917"/>
                </a:lnTo>
                <a:lnTo>
                  <a:pt x="759" y="2000"/>
                </a:lnTo>
                <a:lnTo>
                  <a:pt x="704" y="2062"/>
                </a:lnTo>
                <a:lnTo>
                  <a:pt x="644" y="2104"/>
                </a:lnTo>
                <a:lnTo>
                  <a:pt x="577" y="2131"/>
                </a:lnTo>
                <a:lnTo>
                  <a:pt x="510" y="2145"/>
                </a:lnTo>
                <a:lnTo>
                  <a:pt x="403" y="2154"/>
                </a:lnTo>
                <a:lnTo>
                  <a:pt x="266" y="2156"/>
                </a:lnTo>
                <a:lnTo>
                  <a:pt x="174" y="2167"/>
                </a:lnTo>
                <a:lnTo>
                  <a:pt x="119" y="2184"/>
                </a:lnTo>
                <a:lnTo>
                  <a:pt x="73" y="2215"/>
                </a:lnTo>
                <a:lnTo>
                  <a:pt x="37" y="2261"/>
                </a:lnTo>
                <a:lnTo>
                  <a:pt x="13" y="2327"/>
                </a:lnTo>
                <a:lnTo>
                  <a:pt x="0" y="2415"/>
                </a:lnTo>
                <a:lnTo>
                  <a:pt x="0" y="2469"/>
                </a:lnTo>
                <a:lnTo>
                  <a:pt x="3" y="2526"/>
                </a:lnTo>
                <a:lnTo>
                  <a:pt x="19" y="2613"/>
                </a:lnTo>
                <a:lnTo>
                  <a:pt x="46" y="2677"/>
                </a:lnTo>
                <a:lnTo>
                  <a:pt x="85" y="2721"/>
                </a:lnTo>
                <a:lnTo>
                  <a:pt x="132" y="2750"/>
                </a:lnTo>
                <a:lnTo>
                  <a:pt x="187" y="2765"/>
                </a:lnTo>
                <a:lnTo>
                  <a:pt x="279" y="2772"/>
                </a:lnTo>
                <a:lnTo>
                  <a:pt x="418" y="2766"/>
                </a:lnTo>
                <a:lnTo>
                  <a:pt x="523" y="2770"/>
                </a:lnTo>
                <a:lnTo>
                  <a:pt x="593" y="2783"/>
                </a:lnTo>
                <a:lnTo>
                  <a:pt x="659" y="2806"/>
                </a:lnTo>
                <a:lnTo>
                  <a:pt x="723" y="2847"/>
                </a:lnTo>
                <a:lnTo>
                  <a:pt x="780" y="2904"/>
                </a:lnTo>
                <a:lnTo>
                  <a:pt x="829" y="2986"/>
                </a:lnTo>
                <a:lnTo>
                  <a:pt x="851" y="3037"/>
                </a:lnTo>
                <a:lnTo>
                  <a:pt x="870" y="3090"/>
                </a:lnTo>
                <a:lnTo>
                  <a:pt x="888" y="3183"/>
                </a:lnTo>
                <a:lnTo>
                  <a:pt x="885" y="3266"/>
                </a:lnTo>
                <a:lnTo>
                  <a:pt x="867" y="3336"/>
                </a:lnTo>
                <a:lnTo>
                  <a:pt x="834" y="3399"/>
                </a:lnTo>
                <a:lnTo>
                  <a:pt x="790" y="3456"/>
                </a:lnTo>
                <a:lnTo>
                  <a:pt x="716" y="3530"/>
                </a:lnTo>
                <a:lnTo>
                  <a:pt x="610" y="3620"/>
                </a:lnTo>
                <a:lnTo>
                  <a:pt x="547" y="3687"/>
                </a:lnTo>
                <a:lnTo>
                  <a:pt x="517" y="3735"/>
                </a:lnTo>
                <a:lnTo>
                  <a:pt x="501" y="3788"/>
                </a:lnTo>
                <a:lnTo>
                  <a:pt x="502" y="3846"/>
                </a:lnTo>
                <a:lnTo>
                  <a:pt x="525" y="3912"/>
                </a:lnTo>
                <a:lnTo>
                  <a:pt x="573" y="3988"/>
                </a:lnTo>
                <a:lnTo>
                  <a:pt x="609" y="4030"/>
                </a:lnTo>
                <a:lnTo>
                  <a:pt x="646" y="4070"/>
                </a:lnTo>
                <a:lnTo>
                  <a:pt x="716" y="4128"/>
                </a:lnTo>
                <a:lnTo>
                  <a:pt x="777" y="4160"/>
                </a:lnTo>
                <a:lnTo>
                  <a:pt x="835" y="4170"/>
                </a:lnTo>
                <a:lnTo>
                  <a:pt x="890" y="4160"/>
                </a:lnTo>
                <a:lnTo>
                  <a:pt x="942" y="4137"/>
                </a:lnTo>
                <a:lnTo>
                  <a:pt x="1016" y="4082"/>
                </a:lnTo>
                <a:lnTo>
                  <a:pt x="1119" y="3990"/>
                </a:lnTo>
                <a:lnTo>
                  <a:pt x="1202" y="3925"/>
                </a:lnTo>
                <a:lnTo>
                  <a:pt x="1264" y="3889"/>
                </a:lnTo>
                <a:lnTo>
                  <a:pt x="1330" y="3864"/>
                </a:lnTo>
                <a:lnTo>
                  <a:pt x="1404" y="3854"/>
                </a:lnTo>
                <a:lnTo>
                  <a:pt x="1486" y="3863"/>
                </a:lnTo>
                <a:lnTo>
                  <a:pt x="1576" y="3892"/>
                </a:lnTo>
                <a:lnTo>
                  <a:pt x="1625" y="3918"/>
                </a:lnTo>
                <a:lnTo>
                  <a:pt x="1673" y="3947"/>
                </a:lnTo>
                <a:lnTo>
                  <a:pt x="1748" y="4006"/>
                </a:lnTo>
                <a:lnTo>
                  <a:pt x="1798" y="4070"/>
                </a:lnTo>
                <a:lnTo>
                  <a:pt x="1828" y="4138"/>
                </a:lnTo>
                <a:lnTo>
                  <a:pt x="1844" y="4207"/>
                </a:lnTo>
                <a:lnTo>
                  <a:pt x="1847" y="4278"/>
                </a:lnTo>
                <a:lnTo>
                  <a:pt x="1837" y="4383"/>
                </a:lnTo>
                <a:lnTo>
                  <a:pt x="1815" y="4520"/>
                </a:lnTo>
                <a:lnTo>
                  <a:pt x="1810" y="4612"/>
                </a:lnTo>
                <a:lnTo>
                  <a:pt x="1818" y="4668"/>
                </a:lnTo>
                <a:lnTo>
                  <a:pt x="1840" y="4718"/>
                </a:lnTo>
                <a:lnTo>
                  <a:pt x="1879" y="4763"/>
                </a:lnTo>
                <a:lnTo>
                  <a:pt x="1939" y="4797"/>
                </a:lnTo>
                <a:lnTo>
                  <a:pt x="2024" y="4825"/>
                </a:lnTo>
                <a:lnTo>
                  <a:pt x="2078" y="4835"/>
                </a:lnTo>
                <a:lnTo>
                  <a:pt x="2132" y="4842"/>
                </a:lnTo>
                <a:lnTo>
                  <a:pt x="2221" y="4842"/>
                </a:lnTo>
                <a:lnTo>
                  <a:pt x="2291" y="4825"/>
                </a:lnTo>
                <a:lnTo>
                  <a:pt x="2341" y="4795"/>
                </a:lnTo>
                <a:lnTo>
                  <a:pt x="2377" y="4753"/>
                </a:lnTo>
                <a:lnTo>
                  <a:pt x="2401" y="4702"/>
                </a:lnTo>
                <a:lnTo>
                  <a:pt x="2423" y="4612"/>
                </a:lnTo>
                <a:lnTo>
                  <a:pt x="2443" y="4476"/>
                </a:lnTo>
                <a:lnTo>
                  <a:pt x="2465" y="4373"/>
                </a:lnTo>
                <a:lnTo>
                  <a:pt x="2489" y="4305"/>
                </a:lnTo>
                <a:lnTo>
                  <a:pt x="2524" y="4245"/>
                </a:lnTo>
                <a:lnTo>
                  <a:pt x="2574" y="4188"/>
                </a:lnTo>
                <a:lnTo>
                  <a:pt x="2642" y="4142"/>
                </a:lnTo>
                <a:lnTo>
                  <a:pt x="2730" y="4108"/>
                </a:lnTo>
                <a:lnTo>
                  <a:pt x="2784" y="4095"/>
                </a:lnTo>
                <a:lnTo>
                  <a:pt x="2839" y="4086"/>
                </a:lnTo>
                <a:lnTo>
                  <a:pt x="2934" y="4085"/>
                </a:lnTo>
                <a:lnTo>
                  <a:pt x="3015" y="4101"/>
                </a:lnTo>
                <a:lnTo>
                  <a:pt x="3082" y="4132"/>
                </a:lnTo>
                <a:lnTo>
                  <a:pt x="3139" y="4175"/>
                </a:lnTo>
                <a:lnTo>
                  <a:pt x="3186" y="4229"/>
                </a:lnTo>
                <a:lnTo>
                  <a:pt x="3247" y="4315"/>
                </a:lnTo>
                <a:lnTo>
                  <a:pt x="3316" y="4433"/>
                </a:lnTo>
                <a:lnTo>
                  <a:pt x="3372" y="4508"/>
                </a:lnTo>
                <a:lnTo>
                  <a:pt x="3414" y="4545"/>
                </a:lnTo>
                <a:lnTo>
                  <a:pt x="3463" y="4571"/>
                </a:lnTo>
                <a:lnTo>
                  <a:pt x="3522" y="4579"/>
                </a:lnTo>
                <a:lnTo>
                  <a:pt x="3591" y="4568"/>
                </a:lnTo>
                <a:lnTo>
                  <a:pt x="3673" y="4534"/>
                </a:lnTo>
                <a:lnTo>
                  <a:pt x="3720" y="4507"/>
                </a:lnTo>
                <a:lnTo>
                  <a:pt x="3768" y="4476"/>
                </a:lnTo>
                <a:lnTo>
                  <a:pt x="3835" y="4419"/>
                </a:lnTo>
                <a:lnTo>
                  <a:pt x="3877" y="4363"/>
                </a:lnTo>
                <a:lnTo>
                  <a:pt x="3896" y="4308"/>
                </a:lnTo>
                <a:lnTo>
                  <a:pt x="3897" y="4252"/>
                </a:lnTo>
                <a:lnTo>
                  <a:pt x="3883" y="4197"/>
                </a:lnTo>
                <a:lnTo>
                  <a:pt x="3843" y="4114"/>
                </a:lnTo>
                <a:lnTo>
                  <a:pt x="3769" y="3997"/>
                </a:lnTo>
                <a:lnTo>
                  <a:pt x="3719" y="3903"/>
                </a:lnTo>
                <a:lnTo>
                  <a:pt x="3696" y="3837"/>
                </a:lnTo>
                <a:lnTo>
                  <a:pt x="3683" y="3768"/>
                </a:lnTo>
                <a:lnTo>
                  <a:pt x="3686" y="3693"/>
                </a:lnTo>
                <a:lnTo>
                  <a:pt x="3707" y="3614"/>
                </a:lnTo>
                <a:lnTo>
                  <a:pt x="3752" y="3530"/>
                </a:lnTo>
                <a:lnTo>
                  <a:pt x="3786" y="3486"/>
                </a:lnTo>
                <a:lnTo>
                  <a:pt x="3822" y="3444"/>
                </a:lnTo>
                <a:lnTo>
                  <a:pt x="3894" y="3381"/>
                </a:lnTo>
                <a:lnTo>
                  <a:pt x="3966" y="3342"/>
                </a:lnTo>
                <a:lnTo>
                  <a:pt x="4038" y="3323"/>
                </a:lnTo>
                <a:lnTo>
                  <a:pt x="4109" y="3320"/>
                </a:lnTo>
                <a:lnTo>
                  <a:pt x="4179" y="3330"/>
                </a:lnTo>
                <a:lnTo>
                  <a:pt x="4282" y="3358"/>
                </a:lnTo>
                <a:lnTo>
                  <a:pt x="4411" y="3404"/>
                </a:lnTo>
                <a:lnTo>
                  <a:pt x="4502" y="3425"/>
                </a:lnTo>
                <a:lnTo>
                  <a:pt x="4558" y="3427"/>
                </a:lnTo>
                <a:lnTo>
                  <a:pt x="4611" y="3414"/>
                </a:lnTo>
                <a:lnTo>
                  <a:pt x="4662" y="3384"/>
                </a:lnTo>
                <a:lnTo>
                  <a:pt x="4708" y="3330"/>
                </a:lnTo>
                <a:lnTo>
                  <a:pt x="4750" y="3251"/>
                </a:lnTo>
                <a:lnTo>
                  <a:pt x="4768" y="3199"/>
                </a:lnTo>
                <a:lnTo>
                  <a:pt x="4784" y="3146"/>
                </a:lnTo>
                <a:lnTo>
                  <a:pt x="4800" y="3058"/>
                </a:lnTo>
                <a:lnTo>
                  <a:pt x="4796" y="2989"/>
                </a:lnTo>
                <a:lnTo>
                  <a:pt x="4774" y="2934"/>
                </a:lnTo>
                <a:lnTo>
                  <a:pt x="4740" y="2891"/>
                </a:lnTo>
                <a:lnTo>
                  <a:pt x="4693" y="2858"/>
                </a:lnTo>
                <a:lnTo>
                  <a:pt x="4609" y="2821"/>
                </a:lnTo>
                <a:lnTo>
                  <a:pt x="4478" y="2777"/>
                </a:lnTo>
                <a:lnTo>
                  <a:pt x="4380" y="2739"/>
                </a:lnTo>
                <a:lnTo>
                  <a:pt x="4318" y="2703"/>
                </a:lnTo>
                <a:lnTo>
                  <a:pt x="4263" y="2658"/>
                </a:lnTo>
                <a:lnTo>
                  <a:pt x="4218" y="2599"/>
                </a:lnTo>
                <a:lnTo>
                  <a:pt x="4184" y="2524"/>
                </a:lnTo>
                <a:lnTo>
                  <a:pt x="4165" y="2431"/>
                </a:lnTo>
                <a:lnTo>
                  <a:pt x="4162" y="2376"/>
                </a:lnTo>
                <a:lnTo>
                  <a:pt x="4162" y="2320"/>
                </a:lnTo>
                <a:lnTo>
                  <a:pt x="4178" y="2226"/>
                </a:lnTo>
                <a:lnTo>
                  <a:pt x="4208" y="2150"/>
                </a:lnTo>
                <a:lnTo>
                  <a:pt x="4250" y="2089"/>
                </a:lnTo>
                <a:lnTo>
                  <a:pt x="4303" y="2040"/>
                </a:lnTo>
                <a:lnTo>
                  <a:pt x="4362" y="2003"/>
                </a:lnTo>
                <a:lnTo>
                  <a:pt x="4459" y="1958"/>
                </a:lnTo>
                <a:lnTo>
                  <a:pt x="4588" y="1911"/>
                </a:lnTo>
                <a:lnTo>
                  <a:pt x="4670" y="1869"/>
                </a:lnTo>
                <a:lnTo>
                  <a:pt x="4715" y="1833"/>
                </a:lnTo>
                <a:lnTo>
                  <a:pt x="4748" y="1790"/>
                </a:lnTo>
                <a:lnTo>
                  <a:pt x="4767" y="1734"/>
                </a:lnTo>
                <a:lnTo>
                  <a:pt x="4768" y="1665"/>
                </a:lnTo>
                <a:lnTo>
                  <a:pt x="4748" y="1577"/>
                </a:lnTo>
                <a:lnTo>
                  <a:pt x="4729" y="1525"/>
                </a:lnTo>
                <a:lnTo>
                  <a:pt x="4708" y="1475"/>
                </a:lnTo>
                <a:lnTo>
                  <a:pt x="4663" y="1397"/>
                </a:lnTo>
                <a:lnTo>
                  <a:pt x="4616" y="1345"/>
                </a:lnTo>
                <a:lnTo>
                  <a:pt x="4564" y="1318"/>
                </a:lnTo>
                <a:lnTo>
                  <a:pt x="4511" y="1308"/>
                </a:lnTo>
                <a:lnTo>
                  <a:pt x="4453" y="1312"/>
                </a:lnTo>
                <a:lnTo>
                  <a:pt x="4364" y="1336"/>
                </a:lnTo>
                <a:lnTo>
                  <a:pt x="4237" y="1388"/>
                </a:lnTo>
                <a:lnTo>
                  <a:pt x="4136" y="1421"/>
                </a:lnTo>
                <a:lnTo>
                  <a:pt x="4066" y="1434"/>
                </a:lnTo>
                <a:lnTo>
                  <a:pt x="3995" y="1434"/>
                </a:lnTo>
                <a:lnTo>
                  <a:pt x="3923" y="1418"/>
                </a:lnTo>
                <a:lnTo>
                  <a:pt x="3848" y="1382"/>
                </a:lnTo>
                <a:lnTo>
                  <a:pt x="3773" y="1323"/>
                </a:lnTo>
                <a:lnTo>
                  <a:pt x="3736" y="1283"/>
                </a:lnTo>
                <a:lnTo>
                  <a:pt x="3700" y="1240"/>
                </a:lnTo>
                <a:lnTo>
                  <a:pt x="3651" y="1158"/>
                </a:lnTo>
                <a:lnTo>
                  <a:pt x="3627" y="1080"/>
                </a:lnTo>
                <a:lnTo>
                  <a:pt x="3619" y="1007"/>
                </a:lnTo>
                <a:lnTo>
                  <a:pt x="3630" y="936"/>
                </a:lnTo>
                <a:lnTo>
                  <a:pt x="3651" y="868"/>
                </a:lnTo>
                <a:lnTo>
                  <a:pt x="3696" y="773"/>
                </a:lnTo>
                <a:lnTo>
                  <a:pt x="3763" y="652"/>
                </a:lnTo>
                <a:lnTo>
                  <a:pt x="3799" y="568"/>
                </a:lnTo>
                <a:lnTo>
                  <a:pt x="3812" y="513"/>
                </a:lnTo>
                <a:lnTo>
                  <a:pt x="3809" y="458"/>
                </a:lnTo>
                <a:lnTo>
                  <a:pt x="3786" y="403"/>
                </a:lnTo>
                <a:lnTo>
                  <a:pt x="3743" y="349"/>
                </a:lnTo>
                <a:lnTo>
                  <a:pt x="3673" y="294"/>
                </a:lnTo>
                <a:lnTo>
                  <a:pt x="3624" y="267"/>
                </a:lnTo>
                <a:lnTo>
                  <a:pt x="3575" y="241"/>
                </a:lnTo>
                <a:lnTo>
                  <a:pt x="3491" y="210"/>
                </a:lnTo>
                <a:lnTo>
                  <a:pt x="3421" y="203"/>
                </a:lnTo>
                <a:lnTo>
                  <a:pt x="3363" y="213"/>
                </a:lnTo>
                <a:lnTo>
                  <a:pt x="3316" y="241"/>
                </a:lnTo>
                <a:lnTo>
                  <a:pt x="3275" y="281"/>
                </a:lnTo>
                <a:lnTo>
                  <a:pt x="3224" y="357"/>
                </a:lnTo>
                <a:lnTo>
                  <a:pt x="3159" y="480"/>
                </a:lnTo>
                <a:lnTo>
                  <a:pt x="3103" y="569"/>
                </a:lnTo>
                <a:lnTo>
                  <a:pt x="3058" y="624"/>
                </a:lnTo>
                <a:lnTo>
                  <a:pt x="3003" y="668"/>
                </a:lnTo>
                <a:lnTo>
                  <a:pt x="2937" y="703"/>
                </a:lnTo>
                <a:lnTo>
                  <a:pt x="2858" y="724"/>
                </a:lnTo>
                <a:lnTo>
                  <a:pt x="2763" y="727"/>
                </a:lnTo>
                <a:lnTo>
                  <a:pt x="2708" y="720"/>
                </a:lnTo>
                <a:lnTo>
                  <a:pt x="2658" y="711"/>
                </a:lnTo>
                <a:lnTo>
                  <a:pt x="2573" y="683"/>
                </a:lnTo>
                <a:lnTo>
                  <a:pt x="2505" y="645"/>
                </a:lnTo>
                <a:lnTo>
                  <a:pt x="2453" y="598"/>
                </a:lnTo>
                <a:lnTo>
                  <a:pt x="2414" y="544"/>
                </a:lnTo>
                <a:lnTo>
                  <a:pt x="2387" y="487"/>
                </a:lnTo>
                <a:lnTo>
                  <a:pt x="2357" y="393"/>
                </a:lnTo>
                <a:lnTo>
                  <a:pt x="2332" y="267"/>
                </a:lnTo>
                <a:lnTo>
                  <a:pt x="2312" y="179"/>
                </a:lnTo>
                <a:lnTo>
                  <a:pt x="2295" y="126"/>
                </a:lnTo>
                <a:lnTo>
                  <a:pt x="2269" y="79"/>
                </a:lnTo>
                <a:lnTo>
                  <a:pt x="2234" y="42"/>
                </a:lnTo>
                <a:lnTo>
                  <a:pt x="2188" y="16"/>
                </a:lnTo>
                <a:lnTo>
                  <a:pt x="2128" y="2"/>
                </a:lnTo>
                <a:lnTo>
                  <a:pt x="2090" y="0"/>
                </a:lnTo>
                <a:close/>
                <a:moveTo>
                  <a:pt x="2400" y="1171"/>
                </a:moveTo>
                <a:lnTo>
                  <a:pt x="2465" y="1172"/>
                </a:lnTo>
                <a:lnTo>
                  <a:pt x="2590" y="1184"/>
                </a:lnTo>
                <a:lnTo>
                  <a:pt x="2712" y="1210"/>
                </a:lnTo>
                <a:lnTo>
                  <a:pt x="2830" y="1246"/>
                </a:lnTo>
                <a:lnTo>
                  <a:pt x="2943" y="1293"/>
                </a:lnTo>
                <a:lnTo>
                  <a:pt x="3049" y="1351"/>
                </a:lnTo>
                <a:lnTo>
                  <a:pt x="3149" y="1418"/>
                </a:lnTo>
                <a:lnTo>
                  <a:pt x="3241" y="1495"/>
                </a:lnTo>
                <a:lnTo>
                  <a:pt x="3326" y="1580"/>
                </a:lnTo>
                <a:lnTo>
                  <a:pt x="3402" y="1673"/>
                </a:lnTo>
                <a:lnTo>
                  <a:pt x="3470" y="1773"/>
                </a:lnTo>
                <a:lnTo>
                  <a:pt x="3527" y="1879"/>
                </a:lnTo>
                <a:lnTo>
                  <a:pt x="3575" y="1991"/>
                </a:lnTo>
                <a:lnTo>
                  <a:pt x="3612" y="2108"/>
                </a:lnTo>
                <a:lnTo>
                  <a:pt x="3637" y="2230"/>
                </a:lnTo>
                <a:lnTo>
                  <a:pt x="3650" y="2357"/>
                </a:lnTo>
                <a:lnTo>
                  <a:pt x="3651" y="2422"/>
                </a:lnTo>
                <a:lnTo>
                  <a:pt x="3650" y="2487"/>
                </a:lnTo>
                <a:lnTo>
                  <a:pt x="3637" y="2612"/>
                </a:lnTo>
                <a:lnTo>
                  <a:pt x="3612" y="2734"/>
                </a:lnTo>
                <a:lnTo>
                  <a:pt x="3575" y="2852"/>
                </a:lnTo>
                <a:lnTo>
                  <a:pt x="3527" y="2965"/>
                </a:lnTo>
                <a:lnTo>
                  <a:pt x="3470" y="3070"/>
                </a:lnTo>
                <a:lnTo>
                  <a:pt x="3402" y="3171"/>
                </a:lnTo>
                <a:lnTo>
                  <a:pt x="3326" y="3263"/>
                </a:lnTo>
                <a:lnTo>
                  <a:pt x="3241" y="3348"/>
                </a:lnTo>
                <a:lnTo>
                  <a:pt x="3149" y="3424"/>
                </a:lnTo>
                <a:lnTo>
                  <a:pt x="3049" y="3492"/>
                </a:lnTo>
                <a:lnTo>
                  <a:pt x="2943" y="3549"/>
                </a:lnTo>
                <a:lnTo>
                  <a:pt x="2830" y="3597"/>
                </a:lnTo>
                <a:lnTo>
                  <a:pt x="2712" y="3634"/>
                </a:lnTo>
                <a:lnTo>
                  <a:pt x="2590" y="3659"/>
                </a:lnTo>
                <a:lnTo>
                  <a:pt x="2465" y="3672"/>
                </a:lnTo>
                <a:lnTo>
                  <a:pt x="2400" y="3673"/>
                </a:lnTo>
                <a:lnTo>
                  <a:pt x="2335" y="3672"/>
                </a:lnTo>
                <a:lnTo>
                  <a:pt x="2209" y="3659"/>
                </a:lnTo>
                <a:lnTo>
                  <a:pt x="2088" y="3634"/>
                </a:lnTo>
                <a:lnTo>
                  <a:pt x="1970" y="3597"/>
                </a:lnTo>
                <a:lnTo>
                  <a:pt x="1857" y="3549"/>
                </a:lnTo>
                <a:lnTo>
                  <a:pt x="1751" y="3492"/>
                </a:lnTo>
                <a:lnTo>
                  <a:pt x="1651" y="3424"/>
                </a:lnTo>
                <a:lnTo>
                  <a:pt x="1558" y="3348"/>
                </a:lnTo>
                <a:lnTo>
                  <a:pt x="1473" y="3263"/>
                </a:lnTo>
                <a:lnTo>
                  <a:pt x="1397" y="3171"/>
                </a:lnTo>
                <a:lnTo>
                  <a:pt x="1329" y="3070"/>
                </a:lnTo>
                <a:lnTo>
                  <a:pt x="1271" y="2965"/>
                </a:lnTo>
                <a:lnTo>
                  <a:pt x="1224" y="2852"/>
                </a:lnTo>
                <a:lnTo>
                  <a:pt x="1188" y="2734"/>
                </a:lnTo>
                <a:lnTo>
                  <a:pt x="1163" y="2612"/>
                </a:lnTo>
                <a:lnTo>
                  <a:pt x="1150" y="2487"/>
                </a:lnTo>
                <a:lnTo>
                  <a:pt x="1149" y="2422"/>
                </a:lnTo>
                <a:lnTo>
                  <a:pt x="1150" y="2357"/>
                </a:lnTo>
                <a:lnTo>
                  <a:pt x="1163" y="2230"/>
                </a:lnTo>
                <a:lnTo>
                  <a:pt x="1188" y="2108"/>
                </a:lnTo>
                <a:lnTo>
                  <a:pt x="1224" y="1991"/>
                </a:lnTo>
                <a:lnTo>
                  <a:pt x="1271" y="1879"/>
                </a:lnTo>
                <a:lnTo>
                  <a:pt x="1329" y="1773"/>
                </a:lnTo>
                <a:lnTo>
                  <a:pt x="1397" y="1673"/>
                </a:lnTo>
                <a:lnTo>
                  <a:pt x="1473" y="1580"/>
                </a:lnTo>
                <a:lnTo>
                  <a:pt x="1558" y="1495"/>
                </a:lnTo>
                <a:lnTo>
                  <a:pt x="1651" y="1418"/>
                </a:lnTo>
                <a:lnTo>
                  <a:pt x="1751" y="1351"/>
                </a:lnTo>
                <a:lnTo>
                  <a:pt x="1857" y="1293"/>
                </a:lnTo>
                <a:lnTo>
                  <a:pt x="1970" y="1246"/>
                </a:lnTo>
                <a:lnTo>
                  <a:pt x="2088" y="1210"/>
                </a:lnTo>
                <a:lnTo>
                  <a:pt x="2209" y="1184"/>
                </a:lnTo>
                <a:lnTo>
                  <a:pt x="2335" y="1172"/>
                </a:lnTo>
                <a:lnTo>
                  <a:pt x="2400" y="1171"/>
                </a:lnTo>
                <a:close/>
              </a:path>
            </a:pathLst>
          </a:custGeom>
          <a:solidFill>
            <a:srgbClr val="FCB73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49" name="Freeform 104"/>
          <p:cNvSpPr>
            <a:spLocks noChangeAspect="1"/>
          </p:cNvSpPr>
          <p:nvPr/>
        </p:nvSpPr>
        <p:spPr bwMode="auto">
          <a:xfrm>
            <a:off x="5148310" y="2818562"/>
            <a:ext cx="612000" cy="612000"/>
          </a:xfrm>
          <a:custGeom>
            <a:avLst/>
            <a:gdLst>
              <a:gd name="T0" fmla="*/ 1004 w 7848"/>
              <a:gd name="T1" fmla="*/ 1 h 7849"/>
              <a:gd name="T2" fmla="*/ 694 w 7848"/>
              <a:gd name="T3" fmla="*/ 63 h 7849"/>
              <a:gd name="T4" fmla="*/ 425 w 7848"/>
              <a:gd name="T5" fmla="*/ 210 h 7849"/>
              <a:gd name="T6" fmla="*/ 210 w 7848"/>
              <a:gd name="T7" fmla="*/ 425 h 7849"/>
              <a:gd name="T8" fmla="*/ 63 w 7848"/>
              <a:gd name="T9" fmla="*/ 694 h 7849"/>
              <a:gd name="T10" fmla="*/ 1 w 7848"/>
              <a:gd name="T11" fmla="*/ 1004 h 7849"/>
              <a:gd name="T12" fmla="*/ 1 w 7848"/>
              <a:gd name="T13" fmla="*/ 6846 h 7849"/>
              <a:gd name="T14" fmla="*/ 63 w 7848"/>
              <a:gd name="T15" fmla="*/ 7155 h 7849"/>
              <a:gd name="T16" fmla="*/ 210 w 7848"/>
              <a:gd name="T17" fmla="*/ 7425 h 7849"/>
              <a:gd name="T18" fmla="*/ 425 w 7848"/>
              <a:gd name="T19" fmla="*/ 7639 h 7849"/>
              <a:gd name="T20" fmla="*/ 694 w 7848"/>
              <a:gd name="T21" fmla="*/ 7785 h 7849"/>
              <a:gd name="T22" fmla="*/ 1004 w 7848"/>
              <a:gd name="T23" fmla="*/ 7848 h 7849"/>
              <a:gd name="T24" fmla="*/ 3891 w 7848"/>
              <a:gd name="T25" fmla="*/ 5044 h 7849"/>
              <a:gd name="T26" fmla="*/ 3064 w 7848"/>
              <a:gd name="T27" fmla="*/ 5016 h 7849"/>
              <a:gd name="T28" fmla="*/ 2989 w 7848"/>
              <a:gd name="T29" fmla="*/ 4873 h 7849"/>
              <a:gd name="T30" fmla="*/ 3014 w 7848"/>
              <a:gd name="T31" fmla="*/ 3872 h 7849"/>
              <a:gd name="T32" fmla="*/ 3158 w 7848"/>
              <a:gd name="T33" fmla="*/ 3796 h 7849"/>
              <a:gd name="T34" fmla="*/ 3887 w 7848"/>
              <a:gd name="T35" fmla="*/ 2828 h 7849"/>
              <a:gd name="T36" fmla="*/ 3970 w 7848"/>
              <a:gd name="T37" fmla="*/ 2324 h 7849"/>
              <a:gd name="T38" fmla="*/ 4169 w 7848"/>
              <a:gd name="T39" fmla="*/ 1921 h 7849"/>
              <a:gd name="T40" fmla="*/ 4470 w 7848"/>
              <a:gd name="T41" fmla="*/ 1623 h 7849"/>
              <a:gd name="T42" fmla="*/ 4860 w 7848"/>
              <a:gd name="T43" fmla="*/ 1434 h 7849"/>
              <a:gd name="T44" fmla="*/ 5325 w 7848"/>
              <a:gd name="T45" fmla="*/ 1358 h 7849"/>
              <a:gd name="T46" fmla="*/ 6186 w 7848"/>
              <a:gd name="T47" fmla="*/ 1359 h 7849"/>
              <a:gd name="T48" fmla="*/ 6320 w 7848"/>
              <a:gd name="T49" fmla="*/ 1493 h 7849"/>
              <a:gd name="T50" fmla="*/ 6320 w 7848"/>
              <a:gd name="T51" fmla="*/ 2326 h 7849"/>
              <a:gd name="T52" fmla="*/ 6186 w 7848"/>
              <a:gd name="T53" fmla="*/ 2461 h 7849"/>
              <a:gd name="T54" fmla="*/ 5606 w 7848"/>
              <a:gd name="T55" fmla="*/ 2465 h 7849"/>
              <a:gd name="T56" fmla="*/ 5316 w 7848"/>
              <a:gd name="T57" fmla="*/ 2540 h 7849"/>
              <a:gd name="T58" fmla="*/ 5188 w 7848"/>
              <a:gd name="T59" fmla="*/ 2663 h 7849"/>
              <a:gd name="T60" fmla="*/ 5109 w 7848"/>
              <a:gd name="T61" fmla="*/ 2976 h 7849"/>
              <a:gd name="T62" fmla="*/ 6189 w 7848"/>
              <a:gd name="T63" fmla="*/ 3796 h 7849"/>
              <a:gd name="T64" fmla="*/ 6277 w 7848"/>
              <a:gd name="T65" fmla="*/ 3820 h 7849"/>
              <a:gd name="T66" fmla="*/ 6346 w 7848"/>
              <a:gd name="T67" fmla="*/ 3898 h 7849"/>
              <a:gd name="T68" fmla="*/ 6360 w 7848"/>
              <a:gd name="T69" fmla="*/ 3989 h 7849"/>
              <a:gd name="T70" fmla="*/ 6218 w 7848"/>
              <a:gd name="T71" fmla="*/ 4980 h 7849"/>
              <a:gd name="T72" fmla="*/ 6083 w 7848"/>
              <a:gd name="T73" fmla="*/ 5044 h 7849"/>
              <a:gd name="T74" fmla="*/ 6791 w 7848"/>
              <a:gd name="T75" fmla="*/ 7849 h 7849"/>
              <a:gd name="T76" fmla="*/ 7056 w 7848"/>
              <a:gd name="T77" fmla="*/ 7816 h 7849"/>
              <a:gd name="T78" fmla="*/ 7340 w 7848"/>
              <a:gd name="T79" fmla="*/ 7695 h 7849"/>
              <a:gd name="T80" fmla="*/ 7574 w 7848"/>
              <a:gd name="T81" fmla="*/ 7502 h 7849"/>
              <a:gd name="T82" fmla="*/ 7744 w 7848"/>
              <a:gd name="T83" fmla="*/ 7250 h 7849"/>
              <a:gd name="T84" fmla="*/ 7836 w 7848"/>
              <a:gd name="T85" fmla="*/ 6952 h 7849"/>
              <a:gd name="T86" fmla="*/ 7848 w 7848"/>
              <a:gd name="T87" fmla="*/ 1057 h 7849"/>
              <a:gd name="T88" fmla="*/ 7816 w 7848"/>
              <a:gd name="T89" fmla="*/ 793 h 7849"/>
              <a:gd name="T90" fmla="*/ 7695 w 7848"/>
              <a:gd name="T91" fmla="*/ 508 h 7849"/>
              <a:gd name="T92" fmla="*/ 7502 w 7848"/>
              <a:gd name="T93" fmla="*/ 275 h 7849"/>
              <a:gd name="T94" fmla="*/ 7250 w 7848"/>
              <a:gd name="T95" fmla="*/ 104 h 7849"/>
              <a:gd name="T96" fmla="*/ 6952 w 7848"/>
              <a:gd name="T97" fmla="*/ 12 h 7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48" h="7849">
                <a:moveTo>
                  <a:pt x="6791" y="0"/>
                </a:moveTo>
                <a:lnTo>
                  <a:pt x="1057" y="0"/>
                </a:lnTo>
                <a:lnTo>
                  <a:pt x="1004" y="1"/>
                </a:lnTo>
                <a:lnTo>
                  <a:pt x="897" y="12"/>
                </a:lnTo>
                <a:lnTo>
                  <a:pt x="793" y="33"/>
                </a:lnTo>
                <a:lnTo>
                  <a:pt x="694" y="63"/>
                </a:lnTo>
                <a:lnTo>
                  <a:pt x="599" y="104"/>
                </a:lnTo>
                <a:lnTo>
                  <a:pt x="508" y="153"/>
                </a:lnTo>
                <a:lnTo>
                  <a:pt x="425" y="210"/>
                </a:lnTo>
                <a:lnTo>
                  <a:pt x="346" y="275"/>
                </a:lnTo>
                <a:lnTo>
                  <a:pt x="275" y="346"/>
                </a:lnTo>
                <a:lnTo>
                  <a:pt x="210" y="425"/>
                </a:lnTo>
                <a:lnTo>
                  <a:pt x="153" y="508"/>
                </a:lnTo>
                <a:lnTo>
                  <a:pt x="104" y="599"/>
                </a:lnTo>
                <a:lnTo>
                  <a:pt x="63" y="694"/>
                </a:lnTo>
                <a:lnTo>
                  <a:pt x="33" y="793"/>
                </a:lnTo>
                <a:lnTo>
                  <a:pt x="12" y="897"/>
                </a:lnTo>
                <a:lnTo>
                  <a:pt x="1" y="1004"/>
                </a:lnTo>
                <a:lnTo>
                  <a:pt x="0" y="1057"/>
                </a:lnTo>
                <a:lnTo>
                  <a:pt x="0" y="6791"/>
                </a:lnTo>
                <a:lnTo>
                  <a:pt x="1" y="6846"/>
                </a:lnTo>
                <a:lnTo>
                  <a:pt x="12" y="6952"/>
                </a:lnTo>
                <a:lnTo>
                  <a:pt x="33" y="7056"/>
                </a:lnTo>
                <a:lnTo>
                  <a:pt x="63" y="7155"/>
                </a:lnTo>
                <a:lnTo>
                  <a:pt x="104" y="7250"/>
                </a:lnTo>
                <a:lnTo>
                  <a:pt x="153" y="7340"/>
                </a:lnTo>
                <a:lnTo>
                  <a:pt x="210" y="7425"/>
                </a:lnTo>
                <a:lnTo>
                  <a:pt x="275" y="7502"/>
                </a:lnTo>
                <a:lnTo>
                  <a:pt x="346" y="7574"/>
                </a:lnTo>
                <a:lnTo>
                  <a:pt x="425" y="7639"/>
                </a:lnTo>
                <a:lnTo>
                  <a:pt x="508" y="7695"/>
                </a:lnTo>
                <a:lnTo>
                  <a:pt x="599" y="7744"/>
                </a:lnTo>
                <a:lnTo>
                  <a:pt x="694" y="7785"/>
                </a:lnTo>
                <a:lnTo>
                  <a:pt x="793" y="7816"/>
                </a:lnTo>
                <a:lnTo>
                  <a:pt x="897" y="7836"/>
                </a:lnTo>
                <a:lnTo>
                  <a:pt x="1004" y="7848"/>
                </a:lnTo>
                <a:lnTo>
                  <a:pt x="1057" y="7848"/>
                </a:lnTo>
                <a:lnTo>
                  <a:pt x="3885" y="7848"/>
                </a:lnTo>
                <a:lnTo>
                  <a:pt x="3891" y="5044"/>
                </a:lnTo>
                <a:lnTo>
                  <a:pt x="3161" y="5044"/>
                </a:lnTo>
                <a:lnTo>
                  <a:pt x="3126" y="5041"/>
                </a:lnTo>
                <a:lnTo>
                  <a:pt x="3064" y="5016"/>
                </a:lnTo>
                <a:lnTo>
                  <a:pt x="3018" y="4969"/>
                </a:lnTo>
                <a:lnTo>
                  <a:pt x="2992" y="4908"/>
                </a:lnTo>
                <a:lnTo>
                  <a:pt x="2989" y="4873"/>
                </a:lnTo>
                <a:lnTo>
                  <a:pt x="2987" y="3969"/>
                </a:lnTo>
                <a:lnTo>
                  <a:pt x="2988" y="3934"/>
                </a:lnTo>
                <a:lnTo>
                  <a:pt x="3014" y="3872"/>
                </a:lnTo>
                <a:lnTo>
                  <a:pt x="3061" y="3825"/>
                </a:lnTo>
                <a:lnTo>
                  <a:pt x="3123" y="3799"/>
                </a:lnTo>
                <a:lnTo>
                  <a:pt x="3158" y="3796"/>
                </a:lnTo>
                <a:lnTo>
                  <a:pt x="3885" y="3796"/>
                </a:lnTo>
                <a:lnTo>
                  <a:pt x="3885" y="2923"/>
                </a:lnTo>
                <a:lnTo>
                  <a:pt x="3887" y="2828"/>
                </a:lnTo>
                <a:lnTo>
                  <a:pt x="3901" y="2650"/>
                </a:lnTo>
                <a:lnTo>
                  <a:pt x="3928" y="2481"/>
                </a:lnTo>
                <a:lnTo>
                  <a:pt x="3970" y="2324"/>
                </a:lnTo>
                <a:lnTo>
                  <a:pt x="4025" y="2179"/>
                </a:lnTo>
                <a:lnTo>
                  <a:pt x="4091" y="2043"/>
                </a:lnTo>
                <a:lnTo>
                  <a:pt x="4169" y="1921"/>
                </a:lnTo>
                <a:lnTo>
                  <a:pt x="4258" y="1810"/>
                </a:lnTo>
                <a:lnTo>
                  <a:pt x="4359" y="1711"/>
                </a:lnTo>
                <a:lnTo>
                  <a:pt x="4470" y="1623"/>
                </a:lnTo>
                <a:lnTo>
                  <a:pt x="4591" y="1548"/>
                </a:lnTo>
                <a:lnTo>
                  <a:pt x="4720" y="1485"/>
                </a:lnTo>
                <a:lnTo>
                  <a:pt x="4860" y="1434"/>
                </a:lnTo>
                <a:lnTo>
                  <a:pt x="5007" y="1397"/>
                </a:lnTo>
                <a:lnTo>
                  <a:pt x="5162" y="1371"/>
                </a:lnTo>
                <a:lnTo>
                  <a:pt x="5325" y="1358"/>
                </a:lnTo>
                <a:lnTo>
                  <a:pt x="5409" y="1356"/>
                </a:lnTo>
                <a:lnTo>
                  <a:pt x="6150" y="1356"/>
                </a:lnTo>
                <a:lnTo>
                  <a:pt x="6186" y="1359"/>
                </a:lnTo>
                <a:lnTo>
                  <a:pt x="6248" y="1385"/>
                </a:lnTo>
                <a:lnTo>
                  <a:pt x="6294" y="1431"/>
                </a:lnTo>
                <a:lnTo>
                  <a:pt x="6320" y="1493"/>
                </a:lnTo>
                <a:lnTo>
                  <a:pt x="6323" y="1529"/>
                </a:lnTo>
                <a:lnTo>
                  <a:pt x="6323" y="2291"/>
                </a:lnTo>
                <a:lnTo>
                  <a:pt x="6320" y="2326"/>
                </a:lnTo>
                <a:lnTo>
                  <a:pt x="6294" y="2388"/>
                </a:lnTo>
                <a:lnTo>
                  <a:pt x="6248" y="2435"/>
                </a:lnTo>
                <a:lnTo>
                  <a:pt x="6186" y="2461"/>
                </a:lnTo>
                <a:lnTo>
                  <a:pt x="6152" y="2462"/>
                </a:lnTo>
                <a:lnTo>
                  <a:pt x="5695" y="2464"/>
                </a:lnTo>
                <a:lnTo>
                  <a:pt x="5606" y="2465"/>
                </a:lnTo>
                <a:lnTo>
                  <a:pt x="5458" y="2485"/>
                </a:lnTo>
                <a:lnTo>
                  <a:pt x="5368" y="2516"/>
                </a:lnTo>
                <a:lnTo>
                  <a:pt x="5316" y="2540"/>
                </a:lnTo>
                <a:lnTo>
                  <a:pt x="5272" y="2570"/>
                </a:lnTo>
                <a:lnTo>
                  <a:pt x="5234" y="2604"/>
                </a:lnTo>
                <a:lnTo>
                  <a:pt x="5188" y="2663"/>
                </a:lnTo>
                <a:lnTo>
                  <a:pt x="5145" y="2753"/>
                </a:lnTo>
                <a:lnTo>
                  <a:pt x="5121" y="2858"/>
                </a:lnTo>
                <a:lnTo>
                  <a:pt x="5109" y="2976"/>
                </a:lnTo>
                <a:lnTo>
                  <a:pt x="5109" y="3040"/>
                </a:lnTo>
                <a:lnTo>
                  <a:pt x="5109" y="3796"/>
                </a:lnTo>
                <a:lnTo>
                  <a:pt x="6189" y="3796"/>
                </a:lnTo>
                <a:lnTo>
                  <a:pt x="6208" y="3797"/>
                </a:lnTo>
                <a:lnTo>
                  <a:pt x="6244" y="3804"/>
                </a:lnTo>
                <a:lnTo>
                  <a:pt x="6277" y="3820"/>
                </a:lnTo>
                <a:lnTo>
                  <a:pt x="6306" y="3840"/>
                </a:lnTo>
                <a:lnTo>
                  <a:pt x="6329" y="3868"/>
                </a:lnTo>
                <a:lnTo>
                  <a:pt x="6346" y="3898"/>
                </a:lnTo>
                <a:lnTo>
                  <a:pt x="6358" y="3933"/>
                </a:lnTo>
                <a:lnTo>
                  <a:pt x="6362" y="3969"/>
                </a:lnTo>
                <a:lnTo>
                  <a:pt x="6360" y="3989"/>
                </a:lnTo>
                <a:lnTo>
                  <a:pt x="6252" y="4892"/>
                </a:lnTo>
                <a:lnTo>
                  <a:pt x="6247" y="4925"/>
                </a:lnTo>
                <a:lnTo>
                  <a:pt x="6218" y="4980"/>
                </a:lnTo>
                <a:lnTo>
                  <a:pt x="6172" y="5020"/>
                </a:lnTo>
                <a:lnTo>
                  <a:pt x="6114" y="5041"/>
                </a:lnTo>
                <a:lnTo>
                  <a:pt x="6083" y="5044"/>
                </a:lnTo>
                <a:lnTo>
                  <a:pt x="5113" y="5044"/>
                </a:lnTo>
                <a:lnTo>
                  <a:pt x="5109" y="7849"/>
                </a:lnTo>
                <a:lnTo>
                  <a:pt x="6791" y="7849"/>
                </a:lnTo>
                <a:lnTo>
                  <a:pt x="6846" y="7848"/>
                </a:lnTo>
                <a:lnTo>
                  <a:pt x="6952" y="7836"/>
                </a:lnTo>
                <a:lnTo>
                  <a:pt x="7056" y="7816"/>
                </a:lnTo>
                <a:lnTo>
                  <a:pt x="7155" y="7785"/>
                </a:lnTo>
                <a:lnTo>
                  <a:pt x="7250" y="7744"/>
                </a:lnTo>
                <a:lnTo>
                  <a:pt x="7340" y="7695"/>
                </a:lnTo>
                <a:lnTo>
                  <a:pt x="7425" y="7639"/>
                </a:lnTo>
                <a:lnTo>
                  <a:pt x="7502" y="7574"/>
                </a:lnTo>
                <a:lnTo>
                  <a:pt x="7574" y="7502"/>
                </a:lnTo>
                <a:lnTo>
                  <a:pt x="7639" y="7425"/>
                </a:lnTo>
                <a:lnTo>
                  <a:pt x="7695" y="7340"/>
                </a:lnTo>
                <a:lnTo>
                  <a:pt x="7744" y="7250"/>
                </a:lnTo>
                <a:lnTo>
                  <a:pt x="7785" y="7155"/>
                </a:lnTo>
                <a:lnTo>
                  <a:pt x="7816" y="7056"/>
                </a:lnTo>
                <a:lnTo>
                  <a:pt x="7836" y="6952"/>
                </a:lnTo>
                <a:lnTo>
                  <a:pt x="7848" y="6846"/>
                </a:lnTo>
                <a:lnTo>
                  <a:pt x="7848" y="6791"/>
                </a:lnTo>
                <a:lnTo>
                  <a:pt x="7848" y="1057"/>
                </a:lnTo>
                <a:lnTo>
                  <a:pt x="7848" y="1004"/>
                </a:lnTo>
                <a:lnTo>
                  <a:pt x="7836" y="897"/>
                </a:lnTo>
                <a:lnTo>
                  <a:pt x="7816" y="793"/>
                </a:lnTo>
                <a:lnTo>
                  <a:pt x="7785" y="694"/>
                </a:lnTo>
                <a:lnTo>
                  <a:pt x="7744" y="599"/>
                </a:lnTo>
                <a:lnTo>
                  <a:pt x="7695" y="508"/>
                </a:lnTo>
                <a:lnTo>
                  <a:pt x="7639" y="425"/>
                </a:lnTo>
                <a:lnTo>
                  <a:pt x="7574" y="346"/>
                </a:lnTo>
                <a:lnTo>
                  <a:pt x="7502" y="275"/>
                </a:lnTo>
                <a:lnTo>
                  <a:pt x="7425" y="210"/>
                </a:lnTo>
                <a:lnTo>
                  <a:pt x="7340" y="153"/>
                </a:lnTo>
                <a:lnTo>
                  <a:pt x="7250" y="104"/>
                </a:lnTo>
                <a:lnTo>
                  <a:pt x="7155" y="63"/>
                </a:lnTo>
                <a:lnTo>
                  <a:pt x="7056" y="33"/>
                </a:lnTo>
                <a:lnTo>
                  <a:pt x="6952" y="12"/>
                </a:lnTo>
                <a:lnTo>
                  <a:pt x="6846" y="1"/>
                </a:lnTo>
                <a:lnTo>
                  <a:pt x="6791" y="0"/>
                </a:lnTo>
                <a:close/>
              </a:path>
            </a:pathLst>
          </a:custGeom>
          <a:solidFill>
            <a:srgbClr val="3D9EAB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50" name="Freeform 135"/>
          <p:cNvSpPr>
            <a:spLocks noEditPoints="1"/>
          </p:cNvSpPr>
          <p:nvPr/>
        </p:nvSpPr>
        <p:spPr bwMode="auto">
          <a:xfrm>
            <a:off x="5290783" y="4917003"/>
            <a:ext cx="587375" cy="587375"/>
          </a:xfrm>
          <a:custGeom>
            <a:avLst/>
            <a:gdLst>
              <a:gd name="T0" fmla="*/ 1091 w 1111"/>
              <a:gd name="T1" fmla="*/ 709 h 1111"/>
              <a:gd name="T2" fmla="*/ 1090 w 1111"/>
              <a:gd name="T3" fmla="*/ 397 h 1111"/>
              <a:gd name="T4" fmla="*/ 960 w 1111"/>
              <a:gd name="T5" fmla="*/ 175 h 1111"/>
              <a:gd name="T6" fmla="*/ 837 w 1111"/>
              <a:gd name="T7" fmla="*/ 75 h 1111"/>
              <a:gd name="T8" fmla="*/ 575 w 1111"/>
              <a:gd name="T9" fmla="*/ 0 h 1111"/>
              <a:gd name="T10" fmla="*/ 552 w 1111"/>
              <a:gd name="T11" fmla="*/ 0 h 1111"/>
              <a:gd name="T12" fmla="*/ 480 w 1111"/>
              <a:gd name="T13" fmla="*/ 4 h 1111"/>
              <a:gd name="T14" fmla="*/ 151 w 1111"/>
              <a:gd name="T15" fmla="*/ 175 h 1111"/>
              <a:gd name="T16" fmla="*/ 151 w 1111"/>
              <a:gd name="T17" fmla="*/ 175 h 1111"/>
              <a:gd name="T18" fmla="*/ 1 w 1111"/>
              <a:gd name="T19" fmla="*/ 502 h 1111"/>
              <a:gd name="T20" fmla="*/ 58 w 1111"/>
              <a:gd name="T21" fmla="*/ 802 h 1111"/>
              <a:gd name="T22" fmla="*/ 141 w 1111"/>
              <a:gd name="T23" fmla="*/ 925 h 1111"/>
              <a:gd name="T24" fmla="*/ 267 w 1111"/>
              <a:gd name="T25" fmla="*/ 1032 h 1111"/>
              <a:gd name="T26" fmla="*/ 536 w 1111"/>
              <a:gd name="T27" fmla="*/ 1111 h 1111"/>
              <a:gd name="T28" fmla="*/ 561 w 1111"/>
              <a:gd name="T29" fmla="*/ 1111 h 1111"/>
              <a:gd name="T30" fmla="*/ 634 w 1111"/>
              <a:gd name="T31" fmla="*/ 1107 h 1111"/>
              <a:gd name="T32" fmla="*/ 971 w 1111"/>
              <a:gd name="T33" fmla="*/ 926 h 1111"/>
              <a:gd name="T34" fmla="*/ 972 w 1111"/>
              <a:gd name="T35" fmla="*/ 925 h 1111"/>
              <a:gd name="T36" fmla="*/ 296 w 1111"/>
              <a:gd name="T37" fmla="*/ 753 h 1111"/>
              <a:gd name="T38" fmla="*/ 160 w 1111"/>
              <a:gd name="T39" fmla="*/ 889 h 1111"/>
              <a:gd name="T40" fmla="*/ 42 w 1111"/>
              <a:gd name="T41" fmla="*/ 620 h 1111"/>
              <a:gd name="T42" fmla="*/ 282 w 1111"/>
              <a:gd name="T43" fmla="*/ 272 h 1111"/>
              <a:gd name="T44" fmla="*/ 269 w 1111"/>
              <a:gd name="T45" fmla="*/ 536 h 1111"/>
              <a:gd name="T46" fmla="*/ 95 w 1111"/>
              <a:gd name="T47" fmla="*/ 319 h 1111"/>
              <a:gd name="T48" fmla="*/ 843 w 1111"/>
              <a:gd name="T49" fmla="*/ 536 h 1111"/>
              <a:gd name="T50" fmla="*/ 830 w 1111"/>
              <a:gd name="T51" fmla="*/ 272 h 1111"/>
              <a:gd name="T52" fmla="*/ 1017 w 1111"/>
              <a:gd name="T53" fmla="*/ 319 h 1111"/>
              <a:gd name="T54" fmla="*/ 536 w 1111"/>
              <a:gd name="T55" fmla="*/ 288 h 1111"/>
              <a:gd name="T56" fmla="*/ 405 w 1111"/>
              <a:gd name="T57" fmla="*/ 203 h 1111"/>
              <a:gd name="T58" fmla="*/ 536 w 1111"/>
              <a:gd name="T59" fmla="*/ 325 h 1111"/>
              <a:gd name="T60" fmla="*/ 336 w 1111"/>
              <a:gd name="T61" fmla="*/ 355 h 1111"/>
              <a:gd name="T62" fmla="*/ 536 w 1111"/>
              <a:gd name="T63" fmla="*/ 325 h 1111"/>
              <a:gd name="T64" fmla="*/ 753 w 1111"/>
              <a:gd name="T65" fmla="*/ 298 h 1111"/>
              <a:gd name="T66" fmla="*/ 575 w 1111"/>
              <a:gd name="T67" fmla="*/ 536 h 1111"/>
              <a:gd name="T68" fmla="*/ 625 w 1111"/>
              <a:gd name="T69" fmla="*/ 98 h 1111"/>
              <a:gd name="T70" fmla="*/ 617 w 1111"/>
              <a:gd name="T71" fmla="*/ 285 h 1111"/>
              <a:gd name="T72" fmla="*/ 670 w 1111"/>
              <a:gd name="T73" fmla="*/ 89 h 1111"/>
              <a:gd name="T74" fmla="*/ 818 w 1111"/>
              <a:gd name="T75" fmla="*/ 109 h 1111"/>
              <a:gd name="T76" fmla="*/ 811 w 1111"/>
              <a:gd name="T77" fmla="*/ 237 h 1111"/>
              <a:gd name="T78" fmla="*/ 231 w 1111"/>
              <a:gd name="T79" fmla="*/ 204 h 1111"/>
              <a:gd name="T80" fmla="*/ 367 w 1111"/>
              <a:gd name="T81" fmla="*/ 73 h 1111"/>
              <a:gd name="T82" fmla="*/ 367 w 1111"/>
              <a:gd name="T83" fmla="*/ 194 h 1111"/>
              <a:gd name="T84" fmla="*/ 536 w 1111"/>
              <a:gd name="T85" fmla="*/ 768 h 1111"/>
              <a:gd name="T86" fmla="*/ 332 w 1111"/>
              <a:gd name="T87" fmla="*/ 743 h 1111"/>
              <a:gd name="T88" fmla="*/ 536 w 1111"/>
              <a:gd name="T89" fmla="*/ 1061 h 1111"/>
              <a:gd name="T90" fmla="*/ 382 w 1111"/>
              <a:gd name="T91" fmla="*/ 866 h 1111"/>
              <a:gd name="T92" fmla="*/ 536 w 1111"/>
              <a:gd name="T93" fmla="*/ 807 h 1111"/>
              <a:gd name="T94" fmla="*/ 705 w 1111"/>
              <a:gd name="T95" fmla="*/ 821 h 1111"/>
              <a:gd name="T96" fmla="*/ 651 w 1111"/>
              <a:gd name="T97" fmla="*/ 983 h 1111"/>
              <a:gd name="T98" fmla="*/ 575 w 1111"/>
              <a:gd name="T99" fmla="*/ 575 h 1111"/>
              <a:gd name="T100" fmla="*/ 761 w 1111"/>
              <a:gd name="T101" fmla="*/ 797 h 1111"/>
              <a:gd name="T102" fmla="*/ 843 w 1111"/>
              <a:gd name="T103" fmla="*/ 575 h 1111"/>
              <a:gd name="T104" fmla="*/ 1021 w 1111"/>
              <a:gd name="T105" fmla="*/ 784 h 1111"/>
              <a:gd name="T106" fmla="*/ 837 w 1111"/>
              <a:gd name="T107" fmla="*/ 825 h 1111"/>
              <a:gd name="T108" fmla="*/ 843 w 1111"/>
              <a:gd name="T109" fmla="*/ 575 h 1111"/>
              <a:gd name="T110" fmla="*/ 329 w 1111"/>
              <a:gd name="T111" fmla="*/ 845 h 1111"/>
              <a:gd name="T112" fmla="*/ 444 w 1111"/>
              <a:gd name="T113" fmla="*/ 1063 h 1111"/>
              <a:gd name="T114" fmla="*/ 185 w 1111"/>
              <a:gd name="T115" fmla="*/ 917 h 1111"/>
              <a:gd name="T116" fmla="*/ 782 w 1111"/>
              <a:gd name="T117" fmla="*/ 845 h 1111"/>
              <a:gd name="T118" fmla="*/ 896 w 1111"/>
              <a:gd name="T119" fmla="*/ 948 h 1111"/>
              <a:gd name="T120" fmla="*/ 624 w 1111"/>
              <a:gd name="T121" fmla="*/ 1070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11" h="1111">
                <a:moveTo>
                  <a:pt x="972" y="925"/>
                </a:moveTo>
                <a:lnTo>
                  <a:pt x="1004" y="887"/>
                </a:lnTo>
                <a:lnTo>
                  <a:pt x="1055" y="802"/>
                </a:lnTo>
                <a:lnTo>
                  <a:pt x="1091" y="709"/>
                </a:lnTo>
                <a:lnTo>
                  <a:pt x="1110" y="608"/>
                </a:lnTo>
                <a:lnTo>
                  <a:pt x="1111" y="556"/>
                </a:lnTo>
                <a:lnTo>
                  <a:pt x="1110" y="502"/>
                </a:lnTo>
                <a:lnTo>
                  <a:pt x="1090" y="397"/>
                </a:lnTo>
                <a:lnTo>
                  <a:pt x="1051" y="301"/>
                </a:lnTo>
                <a:lnTo>
                  <a:pt x="995" y="214"/>
                </a:lnTo>
                <a:lnTo>
                  <a:pt x="960" y="175"/>
                </a:lnTo>
                <a:lnTo>
                  <a:pt x="960" y="175"/>
                </a:lnTo>
                <a:lnTo>
                  <a:pt x="960" y="175"/>
                </a:lnTo>
                <a:lnTo>
                  <a:pt x="960" y="175"/>
                </a:lnTo>
                <a:lnTo>
                  <a:pt x="923" y="138"/>
                </a:lnTo>
                <a:lnTo>
                  <a:pt x="837" y="75"/>
                </a:lnTo>
                <a:lnTo>
                  <a:pt x="739" y="30"/>
                </a:lnTo>
                <a:lnTo>
                  <a:pt x="631" y="4"/>
                </a:lnTo>
                <a:lnTo>
                  <a:pt x="575" y="0"/>
                </a:lnTo>
                <a:lnTo>
                  <a:pt x="575" y="0"/>
                </a:lnTo>
                <a:lnTo>
                  <a:pt x="565" y="0"/>
                </a:lnTo>
                <a:lnTo>
                  <a:pt x="561" y="0"/>
                </a:lnTo>
                <a:lnTo>
                  <a:pt x="556" y="0"/>
                </a:lnTo>
                <a:lnTo>
                  <a:pt x="552" y="0"/>
                </a:lnTo>
                <a:lnTo>
                  <a:pt x="548" y="0"/>
                </a:lnTo>
                <a:lnTo>
                  <a:pt x="536" y="0"/>
                </a:lnTo>
                <a:lnTo>
                  <a:pt x="536" y="0"/>
                </a:lnTo>
                <a:lnTo>
                  <a:pt x="480" y="4"/>
                </a:lnTo>
                <a:lnTo>
                  <a:pt x="374" y="30"/>
                </a:lnTo>
                <a:lnTo>
                  <a:pt x="276" y="75"/>
                </a:lnTo>
                <a:lnTo>
                  <a:pt x="188" y="138"/>
                </a:lnTo>
                <a:lnTo>
                  <a:pt x="151" y="175"/>
                </a:lnTo>
                <a:lnTo>
                  <a:pt x="151" y="175"/>
                </a:lnTo>
                <a:lnTo>
                  <a:pt x="151" y="175"/>
                </a:lnTo>
                <a:lnTo>
                  <a:pt x="151" y="175"/>
                </a:lnTo>
                <a:lnTo>
                  <a:pt x="151" y="175"/>
                </a:lnTo>
                <a:lnTo>
                  <a:pt x="116" y="214"/>
                </a:lnTo>
                <a:lnTo>
                  <a:pt x="62" y="301"/>
                </a:lnTo>
                <a:lnTo>
                  <a:pt x="23" y="397"/>
                </a:lnTo>
                <a:lnTo>
                  <a:pt x="1" y="502"/>
                </a:lnTo>
                <a:lnTo>
                  <a:pt x="0" y="556"/>
                </a:lnTo>
                <a:lnTo>
                  <a:pt x="1" y="608"/>
                </a:lnTo>
                <a:lnTo>
                  <a:pt x="20" y="709"/>
                </a:lnTo>
                <a:lnTo>
                  <a:pt x="58" y="802"/>
                </a:lnTo>
                <a:lnTo>
                  <a:pt x="109" y="887"/>
                </a:lnTo>
                <a:lnTo>
                  <a:pt x="139" y="925"/>
                </a:lnTo>
                <a:lnTo>
                  <a:pt x="141" y="925"/>
                </a:lnTo>
                <a:lnTo>
                  <a:pt x="141" y="925"/>
                </a:lnTo>
                <a:lnTo>
                  <a:pt x="141" y="926"/>
                </a:lnTo>
                <a:lnTo>
                  <a:pt x="142" y="926"/>
                </a:lnTo>
                <a:lnTo>
                  <a:pt x="180" y="966"/>
                </a:lnTo>
                <a:lnTo>
                  <a:pt x="267" y="1032"/>
                </a:lnTo>
                <a:lnTo>
                  <a:pt x="368" y="1080"/>
                </a:lnTo>
                <a:lnTo>
                  <a:pt x="479" y="1107"/>
                </a:lnTo>
                <a:lnTo>
                  <a:pt x="536" y="1111"/>
                </a:lnTo>
                <a:lnTo>
                  <a:pt x="536" y="1111"/>
                </a:lnTo>
                <a:lnTo>
                  <a:pt x="548" y="1111"/>
                </a:lnTo>
                <a:lnTo>
                  <a:pt x="552" y="1111"/>
                </a:lnTo>
                <a:lnTo>
                  <a:pt x="556" y="1111"/>
                </a:lnTo>
                <a:lnTo>
                  <a:pt x="561" y="1111"/>
                </a:lnTo>
                <a:lnTo>
                  <a:pt x="565" y="1111"/>
                </a:lnTo>
                <a:lnTo>
                  <a:pt x="575" y="1111"/>
                </a:lnTo>
                <a:lnTo>
                  <a:pt x="575" y="1111"/>
                </a:lnTo>
                <a:lnTo>
                  <a:pt x="634" y="1107"/>
                </a:lnTo>
                <a:lnTo>
                  <a:pt x="743" y="1080"/>
                </a:lnTo>
                <a:lnTo>
                  <a:pt x="844" y="1032"/>
                </a:lnTo>
                <a:lnTo>
                  <a:pt x="933" y="966"/>
                </a:lnTo>
                <a:lnTo>
                  <a:pt x="971" y="926"/>
                </a:lnTo>
                <a:lnTo>
                  <a:pt x="971" y="926"/>
                </a:lnTo>
                <a:lnTo>
                  <a:pt x="972" y="925"/>
                </a:lnTo>
                <a:lnTo>
                  <a:pt x="972" y="925"/>
                </a:lnTo>
                <a:lnTo>
                  <a:pt x="972" y="925"/>
                </a:lnTo>
                <a:close/>
                <a:moveTo>
                  <a:pt x="39" y="575"/>
                </a:moveTo>
                <a:lnTo>
                  <a:pt x="269" y="575"/>
                </a:lnTo>
                <a:lnTo>
                  <a:pt x="272" y="636"/>
                </a:lnTo>
                <a:lnTo>
                  <a:pt x="296" y="753"/>
                </a:lnTo>
                <a:lnTo>
                  <a:pt x="315" y="809"/>
                </a:lnTo>
                <a:lnTo>
                  <a:pt x="275" y="825"/>
                </a:lnTo>
                <a:lnTo>
                  <a:pt x="197" y="864"/>
                </a:lnTo>
                <a:lnTo>
                  <a:pt x="160" y="889"/>
                </a:lnTo>
                <a:lnTo>
                  <a:pt x="134" y="856"/>
                </a:lnTo>
                <a:lnTo>
                  <a:pt x="91" y="784"/>
                </a:lnTo>
                <a:lnTo>
                  <a:pt x="59" y="705"/>
                </a:lnTo>
                <a:lnTo>
                  <a:pt x="42" y="620"/>
                </a:lnTo>
                <a:lnTo>
                  <a:pt x="39" y="575"/>
                </a:lnTo>
                <a:close/>
                <a:moveTo>
                  <a:pt x="170" y="211"/>
                </a:moveTo>
                <a:lnTo>
                  <a:pt x="207" y="234"/>
                </a:lnTo>
                <a:lnTo>
                  <a:pt x="282" y="272"/>
                </a:lnTo>
                <a:lnTo>
                  <a:pt x="322" y="286"/>
                </a:lnTo>
                <a:lnTo>
                  <a:pt x="299" y="345"/>
                </a:lnTo>
                <a:lnTo>
                  <a:pt x="273" y="472"/>
                </a:lnTo>
                <a:lnTo>
                  <a:pt x="269" y="536"/>
                </a:lnTo>
                <a:lnTo>
                  <a:pt x="39" y="536"/>
                </a:lnTo>
                <a:lnTo>
                  <a:pt x="42" y="490"/>
                </a:lnTo>
                <a:lnTo>
                  <a:pt x="62" y="401"/>
                </a:lnTo>
                <a:lnTo>
                  <a:pt x="95" y="319"/>
                </a:lnTo>
                <a:lnTo>
                  <a:pt x="142" y="244"/>
                </a:lnTo>
                <a:lnTo>
                  <a:pt x="170" y="211"/>
                </a:lnTo>
                <a:close/>
                <a:moveTo>
                  <a:pt x="1073" y="536"/>
                </a:moveTo>
                <a:lnTo>
                  <a:pt x="843" y="536"/>
                </a:lnTo>
                <a:lnTo>
                  <a:pt x="840" y="472"/>
                </a:lnTo>
                <a:lnTo>
                  <a:pt x="812" y="345"/>
                </a:lnTo>
                <a:lnTo>
                  <a:pt x="791" y="286"/>
                </a:lnTo>
                <a:lnTo>
                  <a:pt x="830" y="272"/>
                </a:lnTo>
                <a:lnTo>
                  <a:pt x="906" y="234"/>
                </a:lnTo>
                <a:lnTo>
                  <a:pt x="942" y="211"/>
                </a:lnTo>
                <a:lnTo>
                  <a:pt x="971" y="244"/>
                </a:lnTo>
                <a:lnTo>
                  <a:pt x="1017" y="319"/>
                </a:lnTo>
                <a:lnTo>
                  <a:pt x="1051" y="401"/>
                </a:lnTo>
                <a:lnTo>
                  <a:pt x="1070" y="490"/>
                </a:lnTo>
                <a:lnTo>
                  <a:pt x="1073" y="536"/>
                </a:lnTo>
                <a:close/>
                <a:moveTo>
                  <a:pt x="536" y="288"/>
                </a:moveTo>
                <a:lnTo>
                  <a:pt x="496" y="285"/>
                </a:lnTo>
                <a:lnTo>
                  <a:pt x="414" y="273"/>
                </a:lnTo>
                <a:lnTo>
                  <a:pt x="374" y="262"/>
                </a:lnTo>
                <a:lnTo>
                  <a:pt x="405" y="203"/>
                </a:lnTo>
                <a:lnTo>
                  <a:pt x="487" y="98"/>
                </a:lnTo>
                <a:lnTo>
                  <a:pt x="536" y="50"/>
                </a:lnTo>
                <a:lnTo>
                  <a:pt x="536" y="288"/>
                </a:lnTo>
                <a:close/>
                <a:moveTo>
                  <a:pt x="536" y="325"/>
                </a:moveTo>
                <a:lnTo>
                  <a:pt x="536" y="536"/>
                </a:lnTo>
                <a:lnTo>
                  <a:pt x="308" y="536"/>
                </a:lnTo>
                <a:lnTo>
                  <a:pt x="311" y="474"/>
                </a:lnTo>
                <a:lnTo>
                  <a:pt x="336" y="355"/>
                </a:lnTo>
                <a:lnTo>
                  <a:pt x="358" y="298"/>
                </a:lnTo>
                <a:lnTo>
                  <a:pt x="403" y="309"/>
                </a:lnTo>
                <a:lnTo>
                  <a:pt x="492" y="324"/>
                </a:lnTo>
                <a:lnTo>
                  <a:pt x="536" y="325"/>
                </a:lnTo>
                <a:close/>
                <a:moveTo>
                  <a:pt x="575" y="325"/>
                </a:moveTo>
                <a:lnTo>
                  <a:pt x="621" y="324"/>
                </a:lnTo>
                <a:lnTo>
                  <a:pt x="710" y="309"/>
                </a:lnTo>
                <a:lnTo>
                  <a:pt x="753" y="298"/>
                </a:lnTo>
                <a:lnTo>
                  <a:pt x="775" y="355"/>
                </a:lnTo>
                <a:lnTo>
                  <a:pt x="801" y="474"/>
                </a:lnTo>
                <a:lnTo>
                  <a:pt x="805" y="536"/>
                </a:lnTo>
                <a:lnTo>
                  <a:pt x="575" y="536"/>
                </a:lnTo>
                <a:lnTo>
                  <a:pt x="575" y="325"/>
                </a:lnTo>
                <a:close/>
                <a:moveTo>
                  <a:pt x="575" y="288"/>
                </a:moveTo>
                <a:lnTo>
                  <a:pt x="575" y="50"/>
                </a:lnTo>
                <a:lnTo>
                  <a:pt x="625" y="98"/>
                </a:lnTo>
                <a:lnTo>
                  <a:pt x="706" y="203"/>
                </a:lnTo>
                <a:lnTo>
                  <a:pt x="738" y="262"/>
                </a:lnTo>
                <a:lnTo>
                  <a:pt x="697" y="273"/>
                </a:lnTo>
                <a:lnTo>
                  <a:pt x="617" y="285"/>
                </a:lnTo>
                <a:lnTo>
                  <a:pt x="575" y="288"/>
                </a:lnTo>
                <a:close/>
                <a:moveTo>
                  <a:pt x="775" y="250"/>
                </a:moveTo>
                <a:lnTo>
                  <a:pt x="745" y="194"/>
                </a:lnTo>
                <a:lnTo>
                  <a:pt x="670" y="89"/>
                </a:lnTo>
                <a:lnTo>
                  <a:pt x="624" y="43"/>
                </a:lnTo>
                <a:lnTo>
                  <a:pt x="666" y="49"/>
                </a:lnTo>
                <a:lnTo>
                  <a:pt x="745" y="73"/>
                </a:lnTo>
                <a:lnTo>
                  <a:pt x="818" y="109"/>
                </a:lnTo>
                <a:lnTo>
                  <a:pt x="884" y="155"/>
                </a:lnTo>
                <a:lnTo>
                  <a:pt x="914" y="183"/>
                </a:lnTo>
                <a:lnTo>
                  <a:pt x="881" y="204"/>
                </a:lnTo>
                <a:lnTo>
                  <a:pt x="811" y="237"/>
                </a:lnTo>
                <a:lnTo>
                  <a:pt x="775" y="250"/>
                </a:lnTo>
                <a:close/>
                <a:moveTo>
                  <a:pt x="338" y="250"/>
                </a:moveTo>
                <a:lnTo>
                  <a:pt x="301" y="237"/>
                </a:lnTo>
                <a:lnTo>
                  <a:pt x="231" y="204"/>
                </a:lnTo>
                <a:lnTo>
                  <a:pt x="197" y="183"/>
                </a:lnTo>
                <a:lnTo>
                  <a:pt x="227" y="155"/>
                </a:lnTo>
                <a:lnTo>
                  <a:pt x="293" y="109"/>
                </a:lnTo>
                <a:lnTo>
                  <a:pt x="367" y="73"/>
                </a:lnTo>
                <a:lnTo>
                  <a:pt x="447" y="49"/>
                </a:lnTo>
                <a:lnTo>
                  <a:pt x="489" y="43"/>
                </a:lnTo>
                <a:lnTo>
                  <a:pt x="443" y="89"/>
                </a:lnTo>
                <a:lnTo>
                  <a:pt x="367" y="194"/>
                </a:lnTo>
                <a:lnTo>
                  <a:pt x="338" y="250"/>
                </a:lnTo>
                <a:close/>
                <a:moveTo>
                  <a:pt x="308" y="575"/>
                </a:moveTo>
                <a:lnTo>
                  <a:pt x="536" y="575"/>
                </a:lnTo>
                <a:lnTo>
                  <a:pt x="536" y="768"/>
                </a:lnTo>
                <a:lnTo>
                  <a:pt x="489" y="769"/>
                </a:lnTo>
                <a:lnTo>
                  <a:pt x="397" y="785"/>
                </a:lnTo>
                <a:lnTo>
                  <a:pt x="352" y="797"/>
                </a:lnTo>
                <a:lnTo>
                  <a:pt x="332" y="743"/>
                </a:lnTo>
                <a:lnTo>
                  <a:pt x="311" y="633"/>
                </a:lnTo>
                <a:lnTo>
                  <a:pt x="308" y="575"/>
                </a:lnTo>
                <a:close/>
                <a:moveTo>
                  <a:pt x="536" y="807"/>
                </a:moveTo>
                <a:lnTo>
                  <a:pt x="536" y="1061"/>
                </a:lnTo>
                <a:lnTo>
                  <a:pt x="510" y="1037"/>
                </a:lnTo>
                <a:lnTo>
                  <a:pt x="460" y="983"/>
                </a:lnTo>
                <a:lnTo>
                  <a:pt x="418" y="926"/>
                </a:lnTo>
                <a:lnTo>
                  <a:pt x="382" y="866"/>
                </a:lnTo>
                <a:lnTo>
                  <a:pt x="367" y="833"/>
                </a:lnTo>
                <a:lnTo>
                  <a:pt x="408" y="821"/>
                </a:lnTo>
                <a:lnTo>
                  <a:pt x="493" y="808"/>
                </a:lnTo>
                <a:lnTo>
                  <a:pt x="536" y="807"/>
                </a:lnTo>
                <a:close/>
                <a:moveTo>
                  <a:pt x="575" y="1061"/>
                </a:moveTo>
                <a:lnTo>
                  <a:pt x="575" y="807"/>
                </a:lnTo>
                <a:lnTo>
                  <a:pt x="618" y="808"/>
                </a:lnTo>
                <a:lnTo>
                  <a:pt x="705" y="821"/>
                </a:lnTo>
                <a:lnTo>
                  <a:pt x="745" y="833"/>
                </a:lnTo>
                <a:lnTo>
                  <a:pt x="730" y="866"/>
                </a:lnTo>
                <a:lnTo>
                  <a:pt x="694" y="926"/>
                </a:lnTo>
                <a:lnTo>
                  <a:pt x="651" y="983"/>
                </a:lnTo>
                <a:lnTo>
                  <a:pt x="602" y="1037"/>
                </a:lnTo>
                <a:lnTo>
                  <a:pt x="575" y="1061"/>
                </a:lnTo>
                <a:close/>
                <a:moveTo>
                  <a:pt x="575" y="768"/>
                </a:moveTo>
                <a:lnTo>
                  <a:pt x="575" y="575"/>
                </a:lnTo>
                <a:lnTo>
                  <a:pt x="805" y="575"/>
                </a:lnTo>
                <a:lnTo>
                  <a:pt x="801" y="633"/>
                </a:lnTo>
                <a:lnTo>
                  <a:pt x="779" y="743"/>
                </a:lnTo>
                <a:lnTo>
                  <a:pt x="761" y="797"/>
                </a:lnTo>
                <a:lnTo>
                  <a:pt x="715" y="785"/>
                </a:lnTo>
                <a:lnTo>
                  <a:pt x="623" y="769"/>
                </a:lnTo>
                <a:lnTo>
                  <a:pt x="575" y="768"/>
                </a:lnTo>
                <a:close/>
                <a:moveTo>
                  <a:pt x="843" y="575"/>
                </a:moveTo>
                <a:lnTo>
                  <a:pt x="1073" y="575"/>
                </a:lnTo>
                <a:lnTo>
                  <a:pt x="1070" y="620"/>
                </a:lnTo>
                <a:lnTo>
                  <a:pt x="1052" y="705"/>
                </a:lnTo>
                <a:lnTo>
                  <a:pt x="1021" y="784"/>
                </a:lnTo>
                <a:lnTo>
                  <a:pt x="978" y="856"/>
                </a:lnTo>
                <a:lnTo>
                  <a:pt x="952" y="889"/>
                </a:lnTo>
                <a:lnTo>
                  <a:pt x="914" y="864"/>
                </a:lnTo>
                <a:lnTo>
                  <a:pt x="837" y="825"/>
                </a:lnTo>
                <a:lnTo>
                  <a:pt x="797" y="809"/>
                </a:lnTo>
                <a:lnTo>
                  <a:pt x="817" y="753"/>
                </a:lnTo>
                <a:lnTo>
                  <a:pt x="840" y="636"/>
                </a:lnTo>
                <a:lnTo>
                  <a:pt x="843" y="575"/>
                </a:lnTo>
                <a:close/>
                <a:moveTo>
                  <a:pt x="185" y="917"/>
                </a:moveTo>
                <a:lnTo>
                  <a:pt x="220" y="896"/>
                </a:lnTo>
                <a:lnTo>
                  <a:pt x="292" y="860"/>
                </a:lnTo>
                <a:lnTo>
                  <a:pt x="329" y="845"/>
                </a:lnTo>
                <a:lnTo>
                  <a:pt x="359" y="906"/>
                </a:lnTo>
                <a:lnTo>
                  <a:pt x="440" y="1019"/>
                </a:lnTo>
                <a:lnTo>
                  <a:pt x="489" y="1070"/>
                </a:lnTo>
                <a:lnTo>
                  <a:pt x="444" y="1063"/>
                </a:lnTo>
                <a:lnTo>
                  <a:pt x="361" y="1037"/>
                </a:lnTo>
                <a:lnTo>
                  <a:pt x="285" y="998"/>
                </a:lnTo>
                <a:lnTo>
                  <a:pt x="216" y="948"/>
                </a:lnTo>
                <a:lnTo>
                  <a:pt x="185" y="917"/>
                </a:lnTo>
                <a:close/>
                <a:moveTo>
                  <a:pt x="624" y="1070"/>
                </a:moveTo>
                <a:lnTo>
                  <a:pt x="673" y="1019"/>
                </a:lnTo>
                <a:lnTo>
                  <a:pt x="752" y="906"/>
                </a:lnTo>
                <a:lnTo>
                  <a:pt x="782" y="845"/>
                </a:lnTo>
                <a:lnTo>
                  <a:pt x="820" y="860"/>
                </a:lnTo>
                <a:lnTo>
                  <a:pt x="891" y="896"/>
                </a:lnTo>
                <a:lnTo>
                  <a:pt x="926" y="917"/>
                </a:lnTo>
                <a:lnTo>
                  <a:pt x="896" y="948"/>
                </a:lnTo>
                <a:lnTo>
                  <a:pt x="827" y="998"/>
                </a:lnTo>
                <a:lnTo>
                  <a:pt x="751" y="1037"/>
                </a:lnTo>
                <a:lnTo>
                  <a:pt x="667" y="1063"/>
                </a:lnTo>
                <a:lnTo>
                  <a:pt x="624" y="1070"/>
                </a:lnTo>
                <a:close/>
              </a:path>
            </a:pathLst>
          </a:custGeom>
          <a:solidFill>
            <a:srgbClr val="DD3147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6339387" y="1819221"/>
            <a:ext cx="540000" cy="540000"/>
            <a:chOff x="5791200" y="3124200"/>
            <a:chExt cx="609600" cy="609600"/>
          </a:xfrm>
          <a:solidFill>
            <a:srgbClr val="E59D06"/>
          </a:solidFill>
        </p:grpSpPr>
        <p:sp>
          <p:nvSpPr>
            <p:cNvPr id="52" name="Freeform 242"/>
            <p:cNvSpPr>
              <a:spLocks noEditPoints="1"/>
            </p:cNvSpPr>
            <p:nvPr/>
          </p:nvSpPr>
          <p:spPr bwMode="auto">
            <a:xfrm>
              <a:off x="5922963" y="3124200"/>
              <a:ext cx="346075" cy="609600"/>
            </a:xfrm>
            <a:custGeom>
              <a:avLst/>
              <a:gdLst>
                <a:gd name="T0" fmla="*/ 570 w 655"/>
                <a:gd name="T1" fmla="*/ 0 h 1153"/>
                <a:gd name="T2" fmla="*/ 85 w 655"/>
                <a:gd name="T3" fmla="*/ 0 h 1153"/>
                <a:gd name="T4" fmla="*/ 68 w 655"/>
                <a:gd name="T5" fmla="*/ 1 h 1153"/>
                <a:gd name="T6" fmla="*/ 38 w 655"/>
                <a:gd name="T7" fmla="*/ 14 h 1153"/>
                <a:gd name="T8" fmla="*/ 15 w 655"/>
                <a:gd name="T9" fmla="*/ 37 h 1153"/>
                <a:gd name="T10" fmla="*/ 2 w 655"/>
                <a:gd name="T11" fmla="*/ 68 h 1153"/>
                <a:gd name="T12" fmla="*/ 0 w 655"/>
                <a:gd name="T13" fmla="*/ 85 h 1153"/>
                <a:gd name="T14" fmla="*/ 0 w 655"/>
                <a:gd name="T15" fmla="*/ 1068 h 1153"/>
                <a:gd name="T16" fmla="*/ 2 w 655"/>
                <a:gd name="T17" fmla="*/ 1086 h 1153"/>
                <a:gd name="T18" fmla="*/ 15 w 655"/>
                <a:gd name="T19" fmla="*/ 1116 h 1153"/>
                <a:gd name="T20" fmla="*/ 38 w 655"/>
                <a:gd name="T21" fmla="*/ 1139 h 1153"/>
                <a:gd name="T22" fmla="*/ 68 w 655"/>
                <a:gd name="T23" fmla="*/ 1152 h 1153"/>
                <a:gd name="T24" fmla="*/ 85 w 655"/>
                <a:gd name="T25" fmla="*/ 1153 h 1153"/>
                <a:gd name="T26" fmla="*/ 570 w 655"/>
                <a:gd name="T27" fmla="*/ 1153 h 1153"/>
                <a:gd name="T28" fmla="*/ 587 w 655"/>
                <a:gd name="T29" fmla="*/ 1152 h 1153"/>
                <a:gd name="T30" fmla="*/ 618 w 655"/>
                <a:gd name="T31" fmla="*/ 1139 h 1153"/>
                <a:gd name="T32" fmla="*/ 641 w 655"/>
                <a:gd name="T33" fmla="*/ 1116 h 1153"/>
                <a:gd name="T34" fmla="*/ 654 w 655"/>
                <a:gd name="T35" fmla="*/ 1086 h 1153"/>
                <a:gd name="T36" fmla="*/ 655 w 655"/>
                <a:gd name="T37" fmla="*/ 1068 h 1153"/>
                <a:gd name="T38" fmla="*/ 655 w 655"/>
                <a:gd name="T39" fmla="*/ 85 h 1153"/>
                <a:gd name="T40" fmla="*/ 654 w 655"/>
                <a:gd name="T41" fmla="*/ 68 h 1153"/>
                <a:gd name="T42" fmla="*/ 641 w 655"/>
                <a:gd name="T43" fmla="*/ 37 h 1153"/>
                <a:gd name="T44" fmla="*/ 618 w 655"/>
                <a:gd name="T45" fmla="*/ 14 h 1153"/>
                <a:gd name="T46" fmla="*/ 587 w 655"/>
                <a:gd name="T47" fmla="*/ 1 h 1153"/>
                <a:gd name="T48" fmla="*/ 570 w 655"/>
                <a:gd name="T49" fmla="*/ 0 h 1153"/>
                <a:gd name="T50" fmla="*/ 39 w 655"/>
                <a:gd name="T51" fmla="*/ 154 h 1153"/>
                <a:gd name="T52" fmla="*/ 616 w 655"/>
                <a:gd name="T53" fmla="*/ 154 h 1153"/>
                <a:gd name="T54" fmla="*/ 616 w 655"/>
                <a:gd name="T55" fmla="*/ 884 h 1153"/>
                <a:gd name="T56" fmla="*/ 39 w 655"/>
                <a:gd name="T57" fmla="*/ 884 h 1153"/>
                <a:gd name="T58" fmla="*/ 39 w 655"/>
                <a:gd name="T59" fmla="*/ 154 h 1153"/>
                <a:gd name="T60" fmla="*/ 85 w 655"/>
                <a:gd name="T61" fmla="*/ 39 h 1153"/>
                <a:gd name="T62" fmla="*/ 570 w 655"/>
                <a:gd name="T63" fmla="*/ 39 h 1153"/>
                <a:gd name="T64" fmla="*/ 589 w 655"/>
                <a:gd name="T65" fmla="*/ 40 h 1153"/>
                <a:gd name="T66" fmla="*/ 613 w 655"/>
                <a:gd name="T67" fmla="*/ 66 h 1153"/>
                <a:gd name="T68" fmla="*/ 616 w 655"/>
                <a:gd name="T69" fmla="*/ 85 h 1153"/>
                <a:gd name="T70" fmla="*/ 616 w 655"/>
                <a:gd name="T71" fmla="*/ 115 h 1153"/>
                <a:gd name="T72" fmla="*/ 39 w 655"/>
                <a:gd name="T73" fmla="*/ 115 h 1153"/>
                <a:gd name="T74" fmla="*/ 39 w 655"/>
                <a:gd name="T75" fmla="*/ 85 h 1153"/>
                <a:gd name="T76" fmla="*/ 42 w 655"/>
                <a:gd name="T77" fmla="*/ 66 h 1153"/>
                <a:gd name="T78" fmla="*/ 67 w 655"/>
                <a:gd name="T79" fmla="*/ 40 h 1153"/>
                <a:gd name="T80" fmla="*/ 85 w 655"/>
                <a:gd name="T81" fmla="*/ 39 h 1153"/>
                <a:gd name="T82" fmla="*/ 570 w 655"/>
                <a:gd name="T83" fmla="*/ 1115 h 1153"/>
                <a:gd name="T84" fmla="*/ 85 w 655"/>
                <a:gd name="T85" fmla="*/ 1115 h 1153"/>
                <a:gd name="T86" fmla="*/ 67 w 655"/>
                <a:gd name="T87" fmla="*/ 1113 h 1153"/>
                <a:gd name="T88" fmla="*/ 42 w 655"/>
                <a:gd name="T89" fmla="*/ 1087 h 1153"/>
                <a:gd name="T90" fmla="*/ 39 w 655"/>
                <a:gd name="T91" fmla="*/ 1068 h 1153"/>
                <a:gd name="T92" fmla="*/ 39 w 655"/>
                <a:gd name="T93" fmla="*/ 923 h 1153"/>
                <a:gd name="T94" fmla="*/ 616 w 655"/>
                <a:gd name="T95" fmla="*/ 923 h 1153"/>
                <a:gd name="T96" fmla="*/ 616 w 655"/>
                <a:gd name="T97" fmla="*/ 1068 h 1153"/>
                <a:gd name="T98" fmla="*/ 613 w 655"/>
                <a:gd name="T99" fmla="*/ 1087 h 1153"/>
                <a:gd name="T100" fmla="*/ 589 w 655"/>
                <a:gd name="T101" fmla="*/ 1113 h 1153"/>
                <a:gd name="T102" fmla="*/ 570 w 655"/>
                <a:gd name="T103" fmla="*/ 1115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5" h="1153">
                  <a:moveTo>
                    <a:pt x="570" y="0"/>
                  </a:moveTo>
                  <a:lnTo>
                    <a:pt x="85" y="0"/>
                  </a:lnTo>
                  <a:lnTo>
                    <a:pt x="68" y="1"/>
                  </a:lnTo>
                  <a:lnTo>
                    <a:pt x="38" y="14"/>
                  </a:lnTo>
                  <a:lnTo>
                    <a:pt x="15" y="37"/>
                  </a:lnTo>
                  <a:lnTo>
                    <a:pt x="2" y="68"/>
                  </a:lnTo>
                  <a:lnTo>
                    <a:pt x="0" y="85"/>
                  </a:lnTo>
                  <a:lnTo>
                    <a:pt x="0" y="1068"/>
                  </a:lnTo>
                  <a:lnTo>
                    <a:pt x="2" y="1086"/>
                  </a:lnTo>
                  <a:lnTo>
                    <a:pt x="15" y="1116"/>
                  </a:lnTo>
                  <a:lnTo>
                    <a:pt x="38" y="1139"/>
                  </a:lnTo>
                  <a:lnTo>
                    <a:pt x="68" y="1152"/>
                  </a:lnTo>
                  <a:lnTo>
                    <a:pt x="85" y="1153"/>
                  </a:lnTo>
                  <a:lnTo>
                    <a:pt x="570" y="1153"/>
                  </a:lnTo>
                  <a:lnTo>
                    <a:pt x="587" y="1152"/>
                  </a:lnTo>
                  <a:lnTo>
                    <a:pt x="618" y="1139"/>
                  </a:lnTo>
                  <a:lnTo>
                    <a:pt x="641" y="1116"/>
                  </a:lnTo>
                  <a:lnTo>
                    <a:pt x="654" y="1086"/>
                  </a:lnTo>
                  <a:lnTo>
                    <a:pt x="655" y="1068"/>
                  </a:lnTo>
                  <a:lnTo>
                    <a:pt x="655" y="85"/>
                  </a:lnTo>
                  <a:lnTo>
                    <a:pt x="654" y="68"/>
                  </a:lnTo>
                  <a:lnTo>
                    <a:pt x="641" y="37"/>
                  </a:lnTo>
                  <a:lnTo>
                    <a:pt x="618" y="14"/>
                  </a:lnTo>
                  <a:lnTo>
                    <a:pt x="587" y="1"/>
                  </a:lnTo>
                  <a:lnTo>
                    <a:pt x="570" y="0"/>
                  </a:lnTo>
                  <a:close/>
                  <a:moveTo>
                    <a:pt x="39" y="154"/>
                  </a:moveTo>
                  <a:lnTo>
                    <a:pt x="616" y="154"/>
                  </a:lnTo>
                  <a:lnTo>
                    <a:pt x="616" y="884"/>
                  </a:lnTo>
                  <a:lnTo>
                    <a:pt x="39" y="884"/>
                  </a:lnTo>
                  <a:lnTo>
                    <a:pt x="39" y="154"/>
                  </a:lnTo>
                  <a:close/>
                  <a:moveTo>
                    <a:pt x="85" y="39"/>
                  </a:moveTo>
                  <a:lnTo>
                    <a:pt x="570" y="39"/>
                  </a:lnTo>
                  <a:lnTo>
                    <a:pt x="589" y="40"/>
                  </a:lnTo>
                  <a:lnTo>
                    <a:pt x="613" y="66"/>
                  </a:lnTo>
                  <a:lnTo>
                    <a:pt x="616" y="85"/>
                  </a:lnTo>
                  <a:lnTo>
                    <a:pt x="616" y="115"/>
                  </a:lnTo>
                  <a:lnTo>
                    <a:pt x="39" y="115"/>
                  </a:lnTo>
                  <a:lnTo>
                    <a:pt x="39" y="85"/>
                  </a:lnTo>
                  <a:lnTo>
                    <a:pt x="42" y="66"/>
                  </a:lnTo>
                  <a:lnTo>
                    <a:pt x="67" y="40"/>
                  </a:lnTo>
                  <a:lnTo>
                    <a:pt x="85" y="39"/>
                  </a:lnTo>
                  <a:close/>
                  <a:moveTo>
                    <a:pt x="570" y="1115"/>
                  </a:moveTo>
                  <a:lnTo>
                    <a:pt x="85" y="1115"/>
                  </a:lnTo>
                  <a:lnTo>
                    <a:pt x="67" y="1113"/>
                  </a:lnTo>
                  <a:lnTo>
                    <a:pt x="42" y="1087"/>
                  </a:lnTo>
                  <a:lnTo>
                    <a:pt x="39" y="1068"/>
                  </a:lnTo>
                  <a:lnTo>
                    <a:pt x="39" y="923"/>
                  </a:lnTo>
                  <a:lnTo>
                    <a:pt x="616" y="923"/>
                  </a:lnTo>
                  <a:lnTo>
                    <a:pt x="616" y="1068"/>
                  </a:lnTo>
                  <a:lnTo>
                    <a:pt x="613" y="1087"/>
                  </a:lnTo>
                  <a:lnTo>
                    <a:pt x="589" y="1113"/>
                  </a:lnTo>
                  <a:lnTo>
                    <a:pt x="570" y="1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3" name="Freeform 243"/>
            <p:cNvSpPr>
              <a:spLocks noEditPoints="1"/>
            </p:cNvSpPr>
            <p:nvPr/>
          </p:nvSpPr>
          <p:spPr bwMode="auto">
            <a:xfrm>
              <a:off x="6056313" y="3622675"/>
              <a:ext cx="80963" cy="80963"/>
            </a:xfrm>
            <a:custGeom>
              <a:avLst/>
              <a:gdLst>
                <a:gd name="T0" fmla="*/ 77 w 153"/>
                <a:gd name="T1" fmla="*/ 0 h 155"/>
                <a:gd name="T2" fmla="*/ 61 w 153"/>
                <a:gd name="T3" fmla="*/ 2 h 155"/>
                <a:gd name="T4" fmla="*/ 33 w 153"/>
                <a:gd name="T5" fmla="*/ 13 h 155"/>
                <a:gd name="T6" fmla="*/ 13 w 153"/>
                <a:gd name="T7" fmla="*/ 35 h 155"/>
                <a:gd name="T8" fmla="*/ 0 w 153"/>
                <a:gd name="T9" fmla="*/ 62 h 155"/>
                <a:gd name="T10" fmla="*/ 0 w 153"/>
                <a:gd name="T11" fmla="*/ 78 h 155"/>
                <a:gd name="T12" fmla="*/ 0 w 153"/>
                <a:gd name="T13" fmla="*/ 94 h 155"/>
                <a:gd name="T14" fmla="*/ 13 w 153"/>
                <a:gd name="T15" fmla="*/ 122 h 155"/>
                <a:gd name="T16" fmla="*/ 33 w 153"/>
                <a:gd name="T17" fmla="*/ 142 h 155"/>
                <a:gd name="T18" fmla="*/ 61 w 153"/>
                <a:gd name="T19" fmla="*/ 153 h 155"/>
                <a:gd name="T20" fmla="*/ 77 w 153"/>
                <a:gd name="T21" fmla="*/ 155 h 155"/>
                <a:gd name="T22" fmla="*/ 93 w 153"/>
                <a:gd name="T23" fmla="*/ 153 h 155"/>
                <a:gd name="T24" fmla="*/ 120 w 153"/>
                <a:gd name="T25" fmla="*/ 142 h 155"/>
                <a:gd name="T26" fmla="*/ 140 w 153"/>
                <a:gd name="T27" fmla="*/ 122 h 155"/>
                <a:gd name="T28" fmla="*/ 153 w 153"/>
                <a:gd name="T29" fmla="*/ 94 h 155"/>
                <a:gd name="T30" fmla="*/ 153 w 153"/>
                <a:gd name="T31" fmla="*/ 78 h 155"/>
                <a:gd name="T32" fmla="*/ 153 w 153"/>
                <a:gd name="T33" fmla="*/ 62 h 155"/>
                <a:gd name="T34" fmla="*/ 140 w 153"/>
                <a:gd name="T35" fmla="*/ 35 h 155"/>
                <a:gd name="T36" fmla="*/ 120 w 153"/>
                <a:gd name="T37" fmla="*/ 13 h 155"/>
                <a:gd name="T38" fmla="*/ 93 w 153"/>
                <a:gd name="T39" fmla="*/ 2 h 155"/>
                <a:gd name="T40" fmla="*/ 77 w 153"/>
                <a:gd name="T41" fmla="*/ 0 h 155"/>
                <a:gd name="T42" fmla="*/ 77 w 153"/>
                <a:gd name="T43" fmla="*/ 116 h 155"/>
                <a:gd name="T44" fmla="*/ 61 w 153"/>
                <a:gd name="T45" fmla="*/ 114 h 155"/>
                <a:gd name="T46" fmla="*/ 41 w 153"/>
                <a:gd name="T47" fmla="*/ 93 h 155"/>
                <a:gd name="T48" fmla="*/ 38 w 153"/>
                <a:gd name="T49" fmla="*/ 78 h 155"/>
                <a:gd name="T50" fmla="*/ 41 w 153"/>
                <a:gd name="T51" fmla="*/ 62 h 155"/>
                <a:gd name="T52" fmla="*/ 61 w 153"/>
                <a:gd name="T53" fmla="*/ 41 h 155"/>
                <a:gd name="T54" fmla="*/ 77 w 153"/>
                <a:gd name="T55" fmla="*/ 39 h 155"/>
                <a:gd name="T56" fmla="*/ 93 w 153"/>
                <a:gd name="T57" fmla="*/ 41 h 155"/>
                <a:gd name="T58" fmla="*/ 113 w 153"/>
                <a:gd name="T59" fmla="*/ 62 h 155"/>
                <a:gd name="T60" fmla="*/ 116 w 153"/>
                <a:gd name="T61" fmla="*/ 78 h 155"/>
                <a:gd name="T62" fmla="*/ 113 w 153"/>
                <a:gd name="T63" fmla="*/ 93 h 155"/>
                <a:gd name="T64" fmla="*/ 93 w 153"/>
                <a:gd name="T65" fmla="*/ 114 h 155"/>
                <a:gd name="T66" fmla="*/ 77 w 153"/>
                <a:gd name="T67" fmla="*/ 1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3" h="155">
                  <a:moveTo>
                    <a:pt x="77" y="0"/>
                  </a:moveTo>
                  <a:lnTo>
                    <a:pt x="61" y="2"/>
                  </a:lnTo>
                  <a:lnTo>
                    <a:pt x="33" y="13"/>
                  </a:lnTo>
                  <a:lnTo>
                    <a:pt x="13" y="35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0" y="94"/>
                  </a:lnTo>
                  <a:lnTo>
                    <a:pt x="13" y="122"/>
                  </a:lnTo>
                  <a:lnTo>
                    <a:pt x="33" y="142"/>
                  </a:lnTo>
                  <a:lnTo>
                    <a:pt x="61" y="153"/>
                  </a:lnTo>
                  <a:lnTo>
                    <a:pt x="77" y="155"/>
                  </a:lnTo>
                  <a:lnTo>
                    <a:pt x="93" y="153"/>
                  </a:lnTo>
                  <a:lnTo>
                    <a:pt x="120" y="142"/>
                  </a:lnTo>
                  <a:lnTo>
                    <a:pt x="140" y="122"/>
                  </a:lnTo>
                  <a:lnTo>
                    <a:pt x="153" y="94"/>
                  </a:lnTo>
                  <a:lnTo>
                    <a:pt x="153" y="78"/>
                  </a:lnTo>
                  <a:lnTo>
                    <a:pt x="153" y="62"/>
                  </a:lnTo>
                  <a:lnTo>
                    <a:pt x="140" y="35"/>
                  </a:lnTo>
                  <a:lnTo>
                    <a:pt x="120" y="13"/>
                  </a:lnTo>
                  <a:lnTo>
                    <a:pt x="93" y="2"/>
                  </a:lnTo>
                  <a:lnTo>
                    <a:pt x="77" y="0"/>
                  </a:lnTo>
                  <a:close/>
                  <a:moveTo>
                    <a:pt x="77" y="116"/>
                  </a:moveTo>
                  <a:lnTo>
                    <a:pt x="61" y="114"/>
                  </a:lnTo>
                  <a:lnTo>
                    <a:pt x="41" y="93"/>
                  </a:lnTo>
                  <a:lnTo>
                    <a:pt x="38" y="78"/>
                  </a:lnTo>
                  <a:lnTo>
                    <a:pt x="41" y="62"/>
                  </a:lnTo>
                  <a:lnTo>
                    <a:pt x="61" y="41"/>
                  </a:lnTo>
                  <a:lnTo>
                    <a:pt x="77" y="39"/>
                  </a:lnTo>
                  <a:lnTo>
                    <a:pt x="93" y="41"/>
                  </a:lnTo>
                  <a:lnTo>
                    <a:pt x="113" y="62"/>
                  </a:lnTo>
                  <a:lnTo>
                    <a:pt x="116" y="78"/>
                  </a:lnTo>
                  <a:lnTo>
                    <a:pt x="113" y="93"/>
                  </a:lnTo>
                  <a:lnTo>
                    <a:pt x="93" y="114"/>
                  </a:lnTo>
                  <a:lnTo>
                    <a:pt x="77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4" name="Freeform 244"/>
            <p:cNvSpPr>
              <a:spLocks/>
            </p:cNvSpPr>
            <p:nvPr/>
          </p:nvSpPr>
          <p:spPr bwMode="auto">
            <a:xfrm>
              <a:off x="6045200" y="3154363"/>
              <a:ext cx="60325" cy="20638"/>
            </a:xfrm>
            <a:custGeom>
              <a:avLst/>
              <a:gdLst>
                <a:gd name="T0" fmla="*/ 20 w 115"/>
                <a:gd name="T1" fmla="*/ 39 h 39"/>
                <a:gd name="T2" fmla="*/ 97 w 115"/>
                <a:gd name="T3" fmla="*/ 39 h 39"/>
                <a:gd name="T4" fmla="*/ 104 w 115"/>
                <a:gd name="T5" fmla="*/ 37 h 39"/>
                <a:gd name="T6" fmla="*/ 115 w 115"/>
                <a:gd name="T7" fmla="*/ 27 h 39"/>
                <a:gd name="T8" fmla="*/ 115 w 115"/>
                <a:gd name="T9" fmla="*/ 18 h 39"/>
                <a:gd name="T10" fmla="*/ 115 w 115"/>
                <a:gd name="T11" fmla="*/ 11 h 39"/>
                <a:gd name="T12" fmla="*/ 104 w 115"/>
                <a:gd name="T13" fmla="*/ 1 h 39"/>
                <a:gd name="T14" fmla="*/ 97 w 115"/>
                <a:gd name="T15" fmla="*/ 0 h 39"/>
                <a:gd name="T16" fmla="*/ 20 w 115"/>
                <a:gd name="T17" fmla="*/ 0 h 39"/>
                <a:gd name="T18" fmla="*/ 12 w 115"/>
                <a:gd name="T19" fmla="*/ 1 h 39"/>
                <a:gd name="T20" fmla="*/ 2 w 115"/>
                <a:gd name="T21" fmla="*/ 11 h 39"/>
                <a:gd name="T22" fmla="*/ 0 w 115"/>
                <a:gd name="T23" fmla="*/ 18 h 39"/>
                <a:gd name="T24" fmla="*/ 2 w 115"/>
                <a:gd name="T25" fmla="*/ 27 h 39"/>
                <a:gd name="T26" fmla="*/ 12 w 115"/>
                <a:gd name="T27" fmla="*/ 37 h 39"/>
                <a:gd name="T28" fmla="*/ 20 w 115"/>
                <a:gd name="T2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39">
                  <a:moveTo>
                    <a:pt x="20" y="39"/>
                  </a:moveTo>
                  <a:lnTo>
                    <a:pt x="97" y="39"/>
                  </a:lnTo>
                  <a:lnTo>
                    <a:pt x="104" y="37"/>
                  </a:lnTo>
                  <a:lnTo>
                    <a:pt x="115" y="27"/>
                  </a:lnTo>
                  <a:lnTo>
                    <a:pt x="115" y="18"/>
                  </a:lnTo>
                  <a:lnTo>
                    <a:pt x="115" y="11"/>
                  </a:lnTo>
                  <a:lnTo>
                    <a:pt x="104" y="1"/>
                  </a:lnTo>
                  <a:lnTo>
                    <a:pt x="97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2" y="27"/>
                  </a:lnTo>
                  <a:lnTo>
                    <a:pt x="12" y="37"/>
                  </a:lnTo>
                  <a:lnTo>
                    <a:pt x="2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5" name="Freeform 245"/>
            <p:cNvSpPr>
              <a:spLocks/>
            </p:cNvSpPr>
            <p:nvPr/>
          </p:nvSpPr>
          <p:spPr bwMode="auto">
            <a:xfrm>
              <a:off x="6116638" y="3154363"/>
              <a:ext cx="30163" cy="20638"/>
            </a:xfrm>
            <a:custGeom>
              <a:avLst/>
              <a:gdLst>
                <a:gd name="T0" fmla="*/ 18 w 57"/>
                <a:gd name="T1" fmla="*/ 39 h 39"/>
                <a:gd name="T2" fmla="*/ 37 w 57"/>
                <a:gd name="T3" fmla="*/ 39 h 39"/>
                <a:gd name="T4" fmla="*/ 46 w 57"/>
                <a:gd name="T5" fmla="*/ 37 h 39"/>
                <a:gd name="T6" fmla="*/ 56 w 57"/>
                <a:gd name="T7" fmla="*/ 27 h 39"/>
                <a:gd name="T8" fmla="*/ 57 w 57"/>
                <a:gd name="T9" fmla="*/ 18 h 39"/>
                <a:gd name="T10" fmla="*/ 56 w 57"/>
                <a:gd name="T11" fmla="*/ 11 h 39"/>
                <a:gd name="T12" fmla="*/ 46 w 57"/>
                <a:gd name="T13" fmla="*/ 1 h 39"/>
                <a:gd name="T14" fmla="*/ 37 w 57"/>
                <a:gd name="T15" fmla="*/ 0 h 39"/>
                <a:gd name="T16" fmla="*/ 18 w 57"/>
                <a:gd name="T17" fmla="*/ 0 h 39"/>
                <a:gd name="T18" fmla="*/ 11 w 57"/>
                <a:gd name="T19" fmla="*/ 1 h 39"/>
                <a:gd name="T20" fmla="*/ 0 w 57"/>
                <a:gd name="T21" fmla="*/ 11 h 39"/>
                <a:gd name="T22" fmla="*/ 0 w 57"/>
                <a:gd name="T23" fmla="*/ 18 h 39"/>
                <a:gd name="T24" fmla="*/ 0 w 57"/>
                <a:gd name="T25" fmla="*/ 27 h 39"/>
                <a:gd name="T26" fmla="*/ 11 w 57"/>
                <a:gd name="T27" fmla="*/ 37 h 39"/>
                <a:gd name="T28" fmla="*/ 18 w 57"/>
                <a:gd name="T2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39">
                  <a:moveTo>
                    <a:pt x="18" y="39"/>
                  </a:moveTo>
                  <a:lnTo>
                    <a:pt x="37" y="39"/>
                  </a:lnTo>
                  <a:lnTo>
                    <a:pt x="46" y="37"/>
                  </a:lnTo>
                  <a:lnTo>
                    <a:pt x="56" y="27"/>
                  </a:lnTo>
                  <a:lnTo>
                    <a:pt x="57" y="18"/>
                  </a:lnTo>
                  <a:lnTo>
                    <a:pt x="56" y="11"/>
                  </a:lnTo>
                  <a:lnTo>
                    <a:pt x="46" y="1"/>
                  </a:lnTo>
                  <a:lnTo>
                    <a:pt x="37" y="0"/>
                  </a:lnTo>
                  <a:lnTo>
                    <a:pt x="18" y="0"/>
                  </a:lnTo>
                  <a:lnTo>
                    <a:pt x="11" y="1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1" y="37"/>
                  </a:lnTo>
                  <a:lnTo>
                    <a:pt x="18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6" name="Freeform 246"/>
            <p:cNvSpPr>
              <a:spLocks/>
            </p:cNvSpPr>
            <p:nvPr/>
          </p:nvSpPr>
          <p:spPr bwMode="auto">
            <a:xfrm>
              <a:off x="6350000" y="3168650"/>
              <a:ext cx="50800" cy="171450"/>
            </a:xfrm>
            <a:custGeom>
              <a:avLst/>
              <a:gdLst>
                <a:gd name="T0" fmla="*/ 32 w 96"/>
                <a:gd name="T1" fmla="*/ 4 h 324"/>
                <a:gd name="T2" fmla="*/ 26 w 96"/>
                <a:gd name="T3" fmla="*/ 0 h 324"/>
                <a:gd name="T4" fmla="*/ 10 w 96"/>
                <a:gd name="T5" fmla="*/ 0 h 324"/>
                <a:gd name="T6" fmla="*/ 4 w 96"/>
                <a:gd name="T7" fmla="*/ 4 h 324"/>
                <a:gd name="T8" fmla="*/ 0 w 96"/>
                <a:gd name="T9" fmla="*/ 10 h 324"/>
                <a:gd name="T10" fmla="*/ 0 w 96"/>
                <a:gd name="T11" fmla="*/ 24 h 324"/>
                <a:gd name="T12" fmla="*/ 4 w 96"/>
                <a:gd name="T13" fmla="*/ 31 h 324"/>
                <a:gd name="T14" fmla="*/ 17 w 96"/>
                <a:gd name="T15" fmla="*/ 44 h 324"/>
                <a:gd name="T16" fmla="*/ 37 w 96"/>
                <a:gd name="T17" fmla="*/ 76 h 324"/>
                <a:gd name="T18" fmla="*/ 56 w 96"/>
                <a:gd name="T19" fmla="*/ 127 h 324"/>
                <a:gd name="T20" fmla="*/ 56 w 96"/>
                <a:gd name="T21" fmla="*/ 197 h 324"/>
                <a:gd name="T22" fmla="*/ 37 w 96"/>
                <a:gd name="T23" fmla="*/ 248 h 324"/>
                <a:gd name="T24" fmla="*/ 17 w 96"/>
                <a:gd name="T25" fmla="*/ 278 h 324"/>
                <a:gd name="T26" fmla="*/ 4 w 96"/>
                <a:gd name="T27" fmla="*/ 291 h 324"/>
                <a:gd name="T28" fmla="*/ 0 w 96"/>
                <a:gd name="T29" fmla="*/ 298 h 324"/>
                <a:gd name="T30" fmla="*/ 0 w 96"/>
                <a:gd name="T31" fmla="*/ 312 h 324"/>
                <a:gd name="T32" fmla="*/ 4 w 96"/>
                <a:gd name="T33" fmla="*/ 318 h 324"/>
                <a:gd name="T34" fmla="*/ 10 w 96"/>
                <a:gd name="T35" fmla="*/ 324 h 324"/>
                <a:gd name="T36" fmla="*/ 17 w 96"/>
                <a:gd name="T37" fmla="*/ 324 h 324"/>
                <a:gd name="T38" fmla="*/ 26 w 96"/>
                <a:gd name="T39" fmla="*/ 324 h 324"/>
                <a:gd name="T40" fmla="*/ 32 w 96"/>
                <a:gd name="T41" fmla="*/ 318 h 324"/>
                <a:gd name="T42" fmla="*/ 47 w 96"/>
                <a:gd name="T43" fmla="*/ 302 h 324"/>
                <a:gd name="T44" fmla="*/ 72 w 96"/>
                <a:gd name="T45" fmla="*/ 265 h 324"/>
                <a:gd name="T46" fmla="*/ 88 w 96"/>
                <a:gd name="T47" fmla="*/ 225 h 324"/>
                <a:gd name="T48" fmla="*/ 96 w 96"/>
                <a:gd name="T49" fmla="*/ 183 h 324"/>
                <a:gd name="T50" fmla="*/ 96 w 96"/>
                <a:gd name="T51" fmla="*/ 139 h 324"/>
                <a:gd name="T52" fmla="*/ 88 w 96"/>
                <a:gd name="T53" fmla="*/ 98 h 324"/>
                <a:gd name="T54" fmla="*/ 72 w 96"/>
                <a:gd name="T55" fmla="*/ 57 h 324"/>
                <a:gd name="T56" fmla="*/ 47 w 96"/>
                <a:gd name="T57" fmla="*/ 21 h 324"/>
                <a:gd name="T58" fmla="*/ 32 w 96"/>
                <a:gd name="T59" fmla="*/ 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6" h="324">
                  <a:moveTo>
                    <a:pt x="32" y="4"/>
                  </a:moveTo>
                  <a:lnTo>
                    <a:pt x="2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24"/>
                  </a:lnTo>
                  <a:lnTo>
                    <a:pt x="4" y="31"/>
                  </a:lnTo>
                  <a:lnTo>
                    <a:pt x="17" y="44"/>
                  </a:lnTo>
                  <a:lnTo>
                    <a:pt x="37" y="76"/>
                  </a:lnTo>
                  <a:lnTo>
                    <a:pt x="56" y="127"/>
                  </a:lnTo>
                  <a:lnTo>
                    <a:pt x="56" y="197"/>
                  </a:lnTo>
                  <a:lnTo>
                    <a:pt x="37" y="248"/>
                  </a:lnTo>
                  <a:lnTo>
                    <a:pt x="17" y="278"/>
                  </a:lnTo>
                  <a:lnTo>
                    <a:pt x="4" y="291"/>
                  </a:lnTo>
                  <a:lnTo>
                    <a:pt x="0" y="298"/>
                  </a:lnTo>
                  <a:lnTo>
                    <a:pt x="0" y="312"/>
                  </a:lnTo>
                  <a:lnTo>
                    <a:pt x="4" y="318"/>
                  </a:lnTo>
                  <a:lnTo>
                    <a:pt x="10" y="324"/>
                  </a:lnTo>
                  <a:lnTo>
                    <a:pt x="17" y="324"/>
                  </a:lnTo>
                  <a:lnTo>
                    <a:pt x="26" y="324"/>
                  </a:lnTo>
                  <a:lnTo>
                    <a:pt x="32" y="318"/>
                  </a:lnTo>
                  <a:lnTo>
                    <a:pt x="47" y="302"/>
                  </a:lnTo>
                  <a:lnTo>
                    <a:pt x="72" y="265"/>
                  </a:lnTo>
                  <a:lnTo>
                    <a:pt x="88" y="225"/>
                  </a:lnTo>
                  <a:lnTo>
                    <a:pt x="96" y="183"/>
                  </a:lnTo>
                  <a:lnTo>
                    <a:pt x="96" y="139"/>
                  </a:lnTo>
                  <a:lnTo>
                    <a:pt x="88" y="98"/>
                  </a:lnTo>
                  <a:lnTo>
                    <a:pt x="72" y="57"/>
                  </a:lnTo>
                  <a:lnTo>
                    <a:pt x="47" y="21"/>
                  </a:lnTo>
                  <a:lnTo>
                    <a:pt x="3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7" name="Freeform 247"/>
            <p:cNvSpPr>
              <a:spLocks/>
            </p:cNvSpPr>
            <p:nvPr/>
          </p:nvSpPr>
          <p:spPr bwMode="auto">
            <a:xfrm>
              <a:off x="6307138" y="3190875"/>
              <a:ext cx="42863" cy="130175"/>
            </a:xfrm>
            <a:custGeom>
              <a:avLst/>
              <a:gdLst>
                <a:gd name="T0" fmla="*/ 32 w 79"/>
                <a:gd name="T1" fmla="*/ 4 h 244"/>
                <a:gd name="T2" fmla="*/ 25 w 79"/>
                <a:gd name="T3" fmla="*/ 0 h 244"/>
                <a:gd name="T4" fmla="*/ 10 w 79"/>
                <a:gd name="T5" fmla="*/ 0 h 244"/>
                <a:gd name="T6" fmla="*/ 4 w 79"/>
                <a:gd name="T7" fmla="*/ 4 h 244"/>
                <a:gd name="T8" fmla="*/ 0 w 79"/>
                <a:gd name="T9" fmla="*/ 11 h 244"/>
                <a:gd name="T10" fmla="*/ 0 w 79"/>
                <a:gd name="T11" fmla="*/ 26 h 244"/>
                <a:gd name="T12" fmla="*/ 4 w 79"/>
                <a:gd name="T13" fmla="*/ 32 h 244"/>
                <a:gd name="T14" fmla="*/ 20 w 79"/>
                <a:gd name="T15" fmla="*/ 50 h 244"/>
                <a:gd name="T16" fmla="*/ 39 w 79"/>
                <a:gd name="T17" fmla="*/ 96 h 244"/>
                <a:gd name="T18" fmla="*/ 40 w 79"/>
                <a:gd name="T19" fmla="*/ 121 h 244"/>
                <a:gd name="T20" fmla="*/ 39 w 79"/>
                <a:gd name="T21" fmla="*/ 146 h 244"/>
                <a:gd name="T22" fmla="*/ 20 w 79"/>
                <a:gd name="T23" fmla="*/ 192 h 244"/>
                <a:gd name="T24" fmla="*/ 4 w 79"/>
                <a:gd name="T25" fmla="*/ 210 h 244"/>
                <a:gd name="T26" fmla="*/ 0 w 79"/>
                <a:gd name="T27" fmla="*/ 216 h 244"/>
                <a:gd name="T28" fmla="*/ 0 w 79"/>
                <a:gd name="T29" fmla="*/ 231 h 244"/>
                <a:gd name="T30" fmla="*/ 4 w 79"/>
                <a:gd name="T31" fmla="*/ 238 h 244"/>
                <a:gd name="T32" fmla="*/ 10 w 79"/>
                <a:gd name="T33" fmla="*/ 242 h 244"/>
                <a:gd name="T34" fmla="*/ 17 w 79"/>
                <a:gd name="T35" fmla="*/ 244 h 244"/>
                <a:gd name="T36" fmla="*/ 25 w 79"/>
                <a:gd name="T37" fmla="*/ 242 h 244"/>
                <a:gd name="T38" fmla="*/ 32 w 79"/>
                <a:gd name="T39" fmla="*/ 238 h 244"/>
                <a:gd name="T40" fmla="*/ 53 w 79"/>
                <a:gd name="T41" fmla="*/ 213 h 244"/>
                <a:gd name="T42" fmla="*/ 78 w 79"/>
                <a:gd name="T43" fmla="*/ 154 h 244"/>
                <a:gd name="T44" fmla="*/ 79 w 79"/>
                <a:gd name="T45" fmla="*/ 121 h 244"/>
                <a:gd name="T46" fmla="*/ 78 w 79"/>
                <a:gd name="T47" fmla="*/ 88 h 244"/>
                <a:gd name="T48" fmla="*/ 53 w 79"/>
                <a:gd name="T49" fmla="*/ 29 h 244"/>
                <a:gd name="T50" fmla="*/ 32 w 79"/>
                <a:gd name="T51" fmla="*/ 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244">
                  <a:moveTo>
                    <a:pt x="32" y="4"/>
                  </a:moveTo>
                  <a:lnTo>
                    <a:pt x="25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26"/>
                  </a:lnTo>
                  <a:lnTo>
                    <a:pt x="4" y="32"/>
                  </a:lnTo>
                  <a:lnTo>
                    <a:pt x="20" y="50"/>
                  </a:lnTo>
                  <a:lnTo>
                    <a:pt x="39" y="96"/>
                  </a:lnTo>
                  <a:lnTo>
                    <a:pt x="40" y="121"/>
                  </a:lnTo>
                  <a:lnTo>
                    <a:pt x="39" y="146"/>
                  </a:lnTo>
                  <a:lnTo>
                    <a:pt x="20" y="192"/>
                  </a:lnTo>
                  <a:lnTo>
                    <a:pt x="4" y="210"/>
                  </a:lnTo>
                  <a:lnTo>
                    <a:pt x="0" y="216"/>
                  </a:lnTo>
                  <a:lnTo>
                    <a:pt x="0" y="231"/>
                  </a:lnTo>
                  <a:lnTo>
                    <a:pt x="4" y="238"/>
                  </a:lnTo>
                  <a:lnTo>
                    <a:pt x="10" y="242"/>
                  </a:lnTo>
                  <a:lnTo>
                    <a:pt x="17" y="244"/>
                  </a:lnTo>
                  <a:lnTo>
                    <a:pt x="25" y="242"/>
                  </a:lnTo>
                  <a:lnTo>
                    <a:pt x="32" y="238"/>
                  </a:lnTo>
                  <a:lnTo>
                    <a:pt x="53" y="213"/>
                  </a:lnTo>
                  <a:lnTo>
                    <a:pt x="78" y="154"/>
                  </a:lnTo>
                  <a:lnTo>
                    <a:pt x="79" y="121"/>
                  </a:lnTo>
                  <a:lnTo>
                    <a:pt x="78" y="88"/>
                  </a:lnTo>
                  <a:lnTo>
                    <a:pt x="53" y="29"/>
                  </a:lnTo>
                  <a:lnTo>
                    <a:pt x="3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8" name="Freeform 248"/>
            <p:cNvSpPr>
              <a:spLocks/>
            </p:cNvSpPr>
            <p:nvPr/>
          </p:nvSpPr>
          <p:spPr bwMode="auto">
            <a:xfrm>
              <a:off x="5791200" y="3168650"/>
              <a:ext cx="50800" cy="171450"/>
            </a:xfrm>
            <a:custGeom>
              <a:avLst/>
              <a:gdLst>
                <a:gd name="T0" fmla="*/ 92 w 97"/>
                <a:gd name="T1" fmla="*/ 31 h 324"/>
                <a:gd name="T2" fmla="*/ 97 w 97"/>
                <a:gd name="T3" fmla="*/ 24 h 324"/>
                <a:gd name="T4" fmla="*/ 97 w 97"/>
                <a:gd name="T5" fmla="*/ 10 h 324"/>
                <a:gd name="T6" fmla="*/ 92 w 97"/>
                <a:gd name="T7" fmla="*/ 4 h 324"/>
                <a:gd name="T8" fmla="*/ 87 w 97"/>
                <a:gd name="T9" fmla="*/ 0 h 324"/>
                <a:gd name="T10" fmla="*/ 71 w 97"/>
                <a:gd name="T11" fmla="*/ 0 h 324"/>
                <a:gd name="T12" fmla="*/ 65 w 97"/>
                <a:gd name="T13" fmla="*/ 4 h 324"/>
                <a:gd name="T14" fmla="*/ 49 w 97"/>
                <a:gd name="T15" fmla="*/ 21 h 324"/>
                <a:gd name="T16" fmla="*/ 25 w 97"/>
                <a:gd name="T17" fmla="*/ 57 h 324"/>
                <a:gd name="T18" fmla="*/ 9 w 97"/>
                <a:gd name="T19" fmla="*/ 98 h 324"/>
                <a:gd name="T20" fmla="*/ 0 w 97"/>
                <a:gd name="T21" fmla="*/ 139 h 324"/>
                <a:gd name="T22" fmla="*/ 0 w 97"/>
                <a:gd name="T23" fmla="*/ 183 h 324"/>
                <a:gd name="T24" fmla="*/ 9 w 97"/>
                <a:gd name="T25" fmla="*/ 225 h 324"/>
                <a:gd name="T26" fmla="*/ 25 w 97"/>
                <a:gd name="T27" fmla="*/ 265 h 324"/>
                <a:gd name="T28" fmla="*/ 49 w 97"/>
                <a:gd name="T29" fmla="*/ 302 h 324"/>
                <a:gd name="T30" fmla="*/ 65 w 97"/>
                <a:gd name="T31" fmla="*/ 318 h 324"/>
                <a:gd name="T32" fmla="*/ 71 w 97"/>
                <a:gd name="T33" fmla="*/ 324 h 324"/>
                <a:gd name="T34" fmla="*/ 79 w 97"/>
                <a:gd name="T35" fmla="*/ 324 h 324"/>
                <a:gd name="T36" fmla="*/ 87 w 97"/>
                <a:gd name="T37" fmla="*/ 324 h 324"/>
                <a:gd name="T38" fmla="*/ 92 w 97"/>
                <a:gd name="T39" fmla="*/ 318 h 324"/>
                <a:gd name="T40" fmla="*/ 97 w 97"/>
                <a:gd name="T41" fmla="*/ 312 h 324"/>
                <a:gd name="T42" fmla="*/ 97 w 97"/>
                <a:gd name="T43" fmla="*/ 298 h 324"/>
                <a:gd name="T44" fmla="*/ 92 w 97"/>
                <a:gd name="T45" fmla="*/ 291 h 324"/>
                <a:gd name="T46" fmla="*/ 79 w 97"/>
                <a:gd name="T47" fmla="*/ 278 h 324"/>
                <a:gd name="T48" fmla="*/ 59 w 97"/>
                <a:gd name="T49" fmla="*/ 248 h 324"/>
                <a:gd name="T50" fmla="*/ 40 w 97"/>
                <a:gd name="T51" fmla="*/ 197 h 324"/>
                <a:gd name="T52" fmla="*/ 40 w 97"/>
                <a:gd name="T53" fmla="*/ 127 h 324"/>
                <a:gd name="T54" fmla="*/ 59 w 97"/>
                <a:gd name="T55" fmla="*/ 76 h 324"/>
                <a:gd name="T56" fmla="*/ 79 w 97"/>
                <a:gd name="T57" fmla="*/ 44 h 324"/>
                <a:gd name="T58" fmla="*/ 92 w 97"/>
                <a:gd name="T59" fmla="*/ 3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7" h="324">
                  <a:moveTo>
                    <a:pt x="92" y="31"/>
                  </a:moveTo>
                  <a:lnTo>
                    <a:pt x="97" y="24"/>
                  </a:lnTo>
                  <a:lnTo>
                    <a:pt x="97" y="10"/>
                  </a:lnTo>
                  <a:lnTo>
                    <a:pt x="92" y="4"/>
                  </a:lnTo>
                  <a:lnTo>
                    <a:pt x="87" y="0"/>
                  </a:lnTo>
                  <a:lnTo>
                    <a:pt x="71" y="0"/>
                  </a:lnTo>
                  <a:lnTo>
                    <a:pt x="65" y="4"/>
                  </a:lnTo>
                  <a:lnTo>
                    <a:pt x="49" y="21"/>
                  </a:lnTo>
                  <a:lnTo>
                    <a:pt x="25" y="57"/>
                  </a:lnTo>
                  <a:lnTo>
                    <a:pt x="9" y="98"/>
                  </a:lnTo>
                  <a:lnTo>
                    <a:pt x="0" y="139"/>
                  </a:lnTo>
                  <a:lnTo>
                    <a:pt x="0" y="183"/>
                  </a:lnTo>
                  <a:lnTo>
                    <a:pt x="9" y="225"/>
                  </a:lnTo>
                  <a:lnTo>
                    <a:pt x="25" y="265"/>
                  </a:lnTo>
                  <a:lnTo>
                    <a:pt x="49" y="302"/>
                  </a:lnTo>
                  <a:lnTo>
                    <a:pt x="65" y="318"/>
                  </a:lnTo>
                  <a:lnTo>
                    <a:pt x="71" y="324"/>
                  </a:lnTo>
                  <a:lnTo>
                    <a:pt x="79" y="324"/>
                  </a:lnTo>
                  <a:lnTo>
                    <a:pt x="87" y="324"/>
                  </a:lnTo>
                  <a:lnTo>
                    <a:pt x="92" y="318"/>
                  </a:lnTo>
                  <a:lnTo>
                    <a:pt x="97" y="312"/>
                  </a:lnTo>
                  <a:lnTo>
                    <a:pt x="97" y="298"/>
                  </a:lnTo>
                  <a:lnTo>
                    <a:pt x="92" y="291"/>
                  </a:lnTo>
                  <a:lnTo>
                    <a:pt x="79" y="278"/>
                  </a:lnTo>
                  <a:lnTo>
                    <a:pt x="59" y="248"/>
                  </a:lnTo>
                  <a:lnTo>
                    <a:pt x="40" y="197"/>
                  </a:lnTo>
                  <a:lnTo>
                    <a:pt x="40" y="127"/>
                  </a:lnTo>
                  <a:lnTo>
                    <a:pt x="59" y="76"/>
                  </a:lnTo>
                  <a:lnTo>
                    <a:pt x="79" y="44"/>
                  </a:lnTo>
                  <a:lnTo>
                    <a:pt x="92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59" name="Freeform 249"/>
            <p:cNvSpPr>
              <a:spLocks/>
            </p:cNvSpPr>
            <p:nvPr/>
          </p:nvSpPr>
          <p:spPr bwMode="auto">
            <a:xfrm>
              <a:off x="5843588" y="3187700"/>
              <a:ext cx="41275" cy="130175"/>
            </a:xfrm>
            <a:custGeom>
              <a:avLst/>
              <a:gdLst>
                <a:gd name="T0" fmla="*/ 75 w 79"/>
                <a:gd name="T1" fmla="*/ 6 h 244"/>
                <a:gd name="T2" fmla="*/ 69 w 79"/>
                <a:gd name="T3" fmla="*/ 0 h 244"/>
                <a:gd name="T4" fmla="*/ 55 w 79"/>
                <a:gd name="T5" fmla="*/ 0 h 244"/>
                <a:gd name="T6" fmla="*/ 48 w 79"/>
                <a:gd name="T7" fmla="*/ 6 h 244"/>
                <a:gd name="T8" fmla="*/ 26 w 79"/>
                <a:gd name="T9" fmla="*/ 30 h 244"/>
                <a:gd name="T10" fmla="*/ 1 w 79"/>
                <a:gd name="T11" fmla="*/ 90 h 244"/>
                <a:gd name="T12" fmla="*/ 0 w 79"/>
                <a:gd name="T13" fmla="*/ 121 h 244"/>
                <a:gd name="T14" fmla="*/ 1 w 79"/>
                <a:gd name="T15" fmla="*/ 154 h 244"/>
                <a:gd name="T16" fmla="*/ 26 w 79"/>
                <a:gd name="T17" fmla="*/ 213 h 244"/>
                <a:gd name="T18" fmla="*/ 48 w 79"/>
                <a:gd name="T19" fmla="*/ 238 h 244"/>
                <a:gd name="T20" fmla="*/ 55 w 79"/>
                <a:gd name="T21" fmla="*/ 242 h 244"/>
                <a:gd name="T22" fmla="*/ 62 w 79"/>
                <a:gd name="T23" fmla="*/ 244 h 244"/>
                <a:gd name="T24" fmla="*/ 69 w 79"/>
                <a:gd name="T25" fmla="*/ 242 h 244"/>
                <a:gd name="T26" fmla="*/ 75 w 79"/>
                <a:gd name="T27" fmla="*/ 238 h 244"/>
                <a:gd name="T28" fmla="*/ 79 w 79"/>
                <a:gd name="T29" fmla="*/ 232 h 244"/>
                <a:gd name="T30" fmla="*/ 79 w 79"/>
                <a:gd name="T31" fmla="*/ 216 h 244"/>
                <a:gd name="T32" fmla="*/ 75 w 79"/>
                <a:gd name="T33" fmla="*/ 211 h 244"/>
                <a:gd name="T34" fmla="*/ 59 w 79"/>
                <a:gd name="T35" fmla="*/ 192 h 244"/>
                <a:gd name="T36" fmla="*/ 40 w 79"/>
                <a:gd name="T37" fmla="*/ 147 h 244"/>
                <a:gd name="T38" fmla="*/ 39 w 79"/>
                <a:gd name="T39" fmla="*/ 121 h 244"/>
                <a:gd name="T40" fmla="*/ 40 w 79"/>
                <a:gd name="T41" fmla="*/ 97 h 244"/>
                <a:gd name="T42" fmla="*/ 59 w 79"/>
                <a:gd name="T43" fmla="*/ 51 h 244"/>
                <a:gd name="T44" fmla="*/ 75 w 79"/>
                <a:gd name="T45" fmla="*/ 32 h 244"/>
                <a:gd name="T46" fmla="*/ 79 w 79"/>
                <a:gd name="T47" fmla="*/ 26 h 244"/>
                <a:gd name="T48" fmla="*/ 79 w 79"/>
                <a:gd name="T49" fmla="*/ 12 h 244"/>
                <a:gd name="T50" fmla="*/ 75 w 79"/>
                <a:gd name="T51" fmla="*/ 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9" h="244">
                  <a:moveTo>
                    <a:pt x="75" y="6"/>
                  </a:moveTo>
                  <a:lnTo>
                    <a:pt x="69" y="0"/>
                  </a:lnTo>
                  <a:lnTo>
                    <a:pt x="55" y="0"/>
                  </a:lnTo>
                  <a:lnTo>
                    <a:pt x="48" y="6"/>
                  </a:lnTo>
                  <a:lnTo>
                    <a:pt x="26" y="30"/>
                  </a:lnTo>
                  <a:lnTo>
                    <a:pt x="1" y="90"/>
                  </a:lnTo>
                  <a:lnTo>
                    <a:pt x="0" y="121"/>
                  </a:lnTo>
                  <a:lnTo>
                    <a:pt x="1" y="154"/>
                  </a:lnTo>
                  <a:lnTo>
                    <a:pt x="26" y="213"/>
                  </a:lnTo>
                  <a:lnTo>
                    <a:pt x="48" y="238"/>
                  </a:lnTo>
                  <a:lnTo>
                    <a:pt x="55" y="242"/>
                  </a:lnTo>
                  <a:lnTo>
                    <a:pt x="62" y="244"/>
                  </a:lnTo>
                  <a:lnTo>
                    <a:pt x="69" y="242"/>
                  </a:lnTo>
                  <a:lnTo>
                    <a:pt x="75" y="238"/>
                  </a:lnTo>
                  <a:lnTo>
                    <a:pt x="79" y="232"/>
                  </a:lnTo>
                  <a:lnTo>
                    <a:pt x="79" y="216"/>
                  </a:lnTo>
                  <a:lnTo>
                    <a:pt x="75" y="211"/>
                  </a:lnTo>
                  <a:lnTo>
                    <a:pt x="59" y="192"/>
                  </a:lnTo>
                  <a:lnTo>
                    <a:pt x="40" y="147"/>
                  </a:lnTo>
                  <a:lnTo>
                    <a:pt x="39" y="121"/>
                  </a:lnTo>
                  <a:lnTo>
                    <a:pt x="40" y="97"/>
                  </a:lnTo>
                  <a:lnTo>
                    <a:pt x="59" y="51"/>
                  </a:lnTo>
                  <a:lnTo>
                    <a:pt x="75" y="32"/>
                  </a:lnTo>
                  <a:lnTo>
                    <a:pt x="79" y="26"/>
                  </a:lnTo>
                  <a:lnTo>
                    <a:pt x="79" y="12"/>
                  </a:lnTo>
                  <a:lnTo>
                    <a:pt x="7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6382246" y="3832812"/>
            <a:ext cx="720000" cy="720880"/>
            <a:chOff x="3498850" y="828675"/>
            <a:chExt cx="5194300" cy="5200651"/>
          </a:xfrm>
          <a:solidFill>
            <a:srgbClr val="5F4275"/>
          </a:solidFill>
        </p:grpSpPr>
        <p:sp>
          <p:nvSpPr>
            <p:cNvPr id="61" name="Freeform 266"/>
            <p:cNvSpPr>
              <a:spLocks/>
            </p:cNvSpPr>
            <p:nvPr/>
          </p:nvSpPr>
          <p:spPr bwMode="auto">
            <a:xfrm>
              <a:off x="3498850" y="2516188"/>
              <a:ext cx="704850" cy="252413"/>
            </a:xfrm>
            <a:custGeom>
              <a:avLst/>
              <a:gdLst>
                <a:gd name="T0" fmla="*/ 1093 w 1331"/>
                <a:gd name="T1" fmla="*/ 0 h 477"/>
                <a:gd name="T2" fmla="*/ 238 w 1331"/>
                <a:gd name="T3" fmla="*/ 0 h 477"/>
                <a:gd name="T4" fmla="*/ 213 w 1331"/>
                <a:gd name="T5" fmla="*/ 2 h 477"/>
                <a:gd name="T6" fmla="*/ 167 w 1331"/>
                <a:gd name="T7" fmla="*/ 12 h 477"/>
                <a:gd name="T8" fmla="*/ 124 w 1331"/>
                <a:gd name="T9" fmla="*/ 29 h 477"/>
                <a:gd name="T10" fmla="*/ 87 w 1331"/>
                <a:gd name="T11" fmla="*/ 55 h 477"/>
                <a:gd name="T12" fmla="*/ 53 w 1331"/>
                <a:gd name="T13" fmla="*/ 87 h 477"/>
                <a:gd name="T14" fmla="*/ 29 w 1331"/>
                <a:gd name="T15" fmla="*/ 125 h 477"/>
                <a:gd name="T16" fmla="*/ 10 w 1331"/>
                <a:gd name="T17" fmla="*/ 167 h 477"/>
                <a:gd name="T18" fmla="*/ 0 w 1331"/>
                <a:gd name="T19" fmla="*/ 215 h 477"/>
                <a:gd name="T20" fmla="*/ 0 w 1331"/>
                <a:gd name="T21" fmla="*/ 239 h 477"/>
                <a:gd name="T22" fmla="*/ 0 w 1331"/>
                <a:gd name="T23" fmla="*/ 264 h 477"/>
                <a:gd name="T24" fmla="*/ 10 w 1331"/>
                <a:gd name="T25" fmla="*/ 310 h 477"/>
                <a:gd name="T26" fmla="*/ 29 w 1331"/>
                <a:gd name="T27" fmla="*/ 351 h 477"/>
                <a:gd name="T28" fmla="*/ 53 w 1331"/>
                <a:gd name="T29" fmla="*/ 390 h 477"/>
                <a:gd name="T30" fmla="*/ 87 w 1331"/>
                <a:gd name="T31" fmla="*/ 422 h 477"/>
                <a:gd name="T32" fmla="*/ 124 w 1331"/>
                <a:gd name="T33" fmla="*/ 448 h 477"/>
                <a:gd name="T34" fmla="*/ 167 w 1331"/>
                <a:gd name="T35" fmla="*/ 467 h 477"/>
                <a:gd name="T36" fmla="*/ 213 w 1331"/>
                <a:gd name="T37" fmla="*/ 475 h 477"/>
                <a:gd name="T38" fmla="*/ 238 w 1331"/>
                <a:gd name="T39" fmla="*/ 477 h 477"/>
                <a:gd name="T40" fmla="*/ 1093 w 1331"/>
                <a:gd name="T41" fmla="*/ 477 h 477"/>
                <a:gd name="T42" fmla="*/ 1117 w 1331"/>
                <a:gd name="T43" fmla="*/ 475 h 477"/>
                <a:gd name="T44" fmla="*/ 1164 w 1331"/>
                <a:gd name="T45" fmla="*/ 467 h 477"/>
                <a:gd name="T46" fmla="*/ 1207 w 1331"/>
                <a:gd name="T47" fmla="*/ 448 h 477"/>
                <a:gd name="T48" fmla="*/ 1244 w 1331"/>
                <a:gd name="T49" fmla="*/ 422 h 477"/>
                <a:gd name="T50" fmla="*/ 1277 w 1331"/>
                <a:gd name="T51" fmla="*/ 390 h 477"/>
                <a:gd name="T52" fmla="*/ 1303 w 1331"/>
                <a:gd name="T53" fmla="*/ 351 h 477"/>
                <a:gd name="T54" fmla="*/ 1320 w 1331"/>
                <a:gd name="T55" fmla="*/ 310 h 477"/>
                <a:gd name="T56" fmla="*/ 1331 w 1331"/>
                <a:gd name="T57" fmla="*/ 264 h 477"/>
                <a:gd name="T58" fmla="*/ 1331 w 1331"/>
                <a:gd name="T59" fmla="*/ 239 h 477"/>
                <a:gd name="T60" fmla="*/ 1331 w 1331"/>
                <a:gd name="T61" fmla="*/ 215 h 477"/>
                <a:gd name="T62" fmla="*/ 1320 w 1331"/>
                <a:gd name="T63" fmla="*/ 167 h 477"/>
                <a:gd name="T64" fmla="*/ 1303 w 1331"/>
                <a:gd name="T65" fmla="*/ 125 h 477"/>
                <a:gd name="T66" fmla="*/ 1277 w 1331"/>
                <a:gd name="T67" fmla="*/ 87 h 477"/>
                <a:gd name="T68" fmla="*/ 1244 w 1331"/>
                <a:gd name="T69" fmla="*/ 55 h 477"/>
                <a:gd name="T70" fmla="*/ 1207 w 1331"/>
                <a:gd name="T71" fmla="*/ 29 h 477"/>
                <a:gd name="T72" fmla="*/ 1164 w 1331"/>
                <a:gd name="T73" fmla="*/ 12 h 477"/>
                <a:gd name="T74" fmla="*/ 1117 w 1331"/>
                <a:gd name="T75" fmla="*/ 2 h 477"/>
                <a:gd name="T76" fmla="*/ 1093 w 1331"/>
                <a:gd name="T7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1" h="477">
                  <a:moveTo>
                    <a:pt x="1093" y="0"/>
                  </a:moveTo>
                  <a:lnTo>
                    <a:pt x="238" y="0"/>
                  </a:lnTo>
                  <a:lnTo>
                    <a:pt x="213" y="2"/>
                  </a:lnTo>
                  <a:lnTo>
                    <a:pt x="167" y="12"/>
                  </a:lnTo>
                  <a:lnTo>
                    <a:pt x="124" y="29"/>
                  </a:lnTo>
                  <a:lnTo>
                    <a:pt x="87" y="55"/>
                  </a:lnTo>
                  <a:lnTo>
                    <a:pt x="53" y="87"/>
                  </a:lnTo>
                  <a:lnTo>
                    <a:pt x="29" y="125"/>
                  </a:lnTo>
                  <a:lnTo>
                    <a:pt x="10" y="167"/>
                  </a:lnTo>
                  <a:lnTo>
                    <a:pt x="0" y="215"/>
                  </a:lnTo>
                  <a:lnTo>
                    <a:pt x="0" y="239"/>
                  </a:lnTo>
                  <a:lnTo>
                    <a:pt x="0" y="264"/>
                  </a:lnTo>
                  <a:lnTo>
                    <a:pt x="10" y="310"/>
                  </a:lnTo>
                  <a:lnTo>
                    <a:pt x="29" y="351"/>
                  </a:lnTo>
                  <a:lnTo>
                    <a:pt x="53" y="390"/>
                  </a:lnTo>
                  <a:lnTo>
                    <a:pt x="87" y="422"/>
                  </a:lnTo>
                  <a:lnTo>
                    <a:pt x="124" y="448"/>
                  </a:lnTo>
                  <a:lnTo>
                    <a:pt x="167" y="467"/>
                  </a:lnTo>
                  <a:lnTo>
                    <a:pt x="213" y="475"/>
                  </a:lnTo>
                  <a:lnTo>
                    <a:pt x="238" y="477"/>
                  </a:lnTo>
                  <a:lnTo>
                    <a:pt x="1093" y="477"/>
                  </a:lnTo>
                  <a:lnTo>
                    <a:pt x="1117" y="475"/>
                  </a:lnTo>
                  <a:lnTo>
                    <a:pt x="1164" y="467"/>
                  </a:lnTo>
                  <a:lnTo>
                    <a:pt x="1207" y="448"/>
                  </a:lnTo>
                  <a:lnTo>
                    <a:pt x="1244" y="422"/>
                  </a:lnTo>
                  <a:lnTo>
                    <a:pt x="1277" y="390"/>
                  </a:lnTo>
                  <a:lnTo>
                    <a:pt x="1303" y="351"/>
                  </a:lnTo>
                  <a:lnTo>
                    <a:pt x="1320" y="310"/>
                  </a:lnTo>
                  <a:lnTo>
                    <a:pt x="1331" y="264"/>
                  </a:lnTo>
                  <a:lnTo>
                    <a:pt x="1331" y="239"/>
                  </a:lnTo>
                  <a:lnTo>
                    <a:pt x="1331" y="215"/>
                  </a:lnTo>
                  <a:lnTo>
                    <a:pt x="1320" y="167"/>
                  </a:lnTo>
                  <a:lnTo>
                    <a:pt x="1303" y="125"/>
                  </a:lnTo>
                  <a:lnTo>
                    <a:pt x="1277" y="87"/>
                  </a:lnTo>
                  <a:lnTo>
                    <a:pt x="1244" y="55"/>
                  </a:lnTo>
                  <a:lnTo>
                    <a:pt x="1207" y="29"/>
                  </a:lnTo>
                  <a:lnTo>
                    <a:pt x="1164" y="12"/>
                  </a:lnTo>
                  <a:lnTo>
                    <a:pt x="1117" y="2"/>
                  </a:lnTo>
                  <a:lnTo>
                    <a:pt x="109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62" name="Freeform 267"/>
            <p:cNvSpPr>
              <a:spLocks/>
            </p:cNvSpPr>
            <p:nvPr/>
          </p:nvSpPr>
          <p:spPr bwMode="auto">
            <a:xfrm>
              <a:off x="7988300" y="2516188"/>
              <a:ext cx="704850" cy="252413"/>
            </a:xfrm>
            <a:custGeom>
              <a:avLst/>
              <a:gdLst>
                <a:gd name="T0" fmla="*/ 1095 w 1332"/>
                <a:gd name="T1" fmla="*/ 0 h 477"/>
                <a:gd name="T2" fmla="*/ 238 w 1332"/>
                <a:gd name="T3" fmla="*/ 0 h 477"/>
                <a:gd name="T4" fmla="*/ 214 w 1332"/>
                <a:gd name="T5" fmla="*/ 2 h 477"/>
                <a:gd name="T6" fmla="*/ 167 w 1332"/>
                <a:gd name="T7" fmla="*/ 12 h 477"/>
                <a:gd name="T8" fmla="*/ 126 w 1332"/>
                <a:gd name="T9" fmla="*/ 29 h 477"/>
                <a:gd name="T10" fmla="*/ 87 w 1332"/>
                <a:gd name="T11" fmla="*/ 55 h 477"/>
                <a:gd name="T12" fmla="*/ 55 w 1332"/>
                <a:gd name="T13" fmla="*/ 87 h 477"/>
                <a:gd name="T14" fmla="*/ 29 w 1332"/>
                <a:gd name="T15" fmla="*/ 125 h 477"/>
                <a:gd name="T16" fmla="*/ 11 w 1332"/>
                <a:gd name="T17" fmla="*/ 167 h 477"/>
                <a:gd name="T18" fmla="*/ 2 w 1332"/>
                <a:gd name="T19" fmla="*/ 215 h 477"/>
                <a:gd name="T20" fmla="*/ 0 w 1332"/>
                <a:gd name="T21" fmla="*/ 239 h 477"/>
                <a:gd name="T22" fmla="*/ 2 w 1332"/>
                <a:gd name="T23" fmla="*/ 264 h 477"/>
                <a:gd name="T24" fmla="*/ 11 w 1332"/>
                <a:gd name="T25" fmla="*/ 310 h 477"/>
                <a:gd name="T26" fmla="*/ 29 w 1332"/>
                <a:gd name="T27" fmla="*/ 351 h 477"/>
                <a:gd name="T28" fmla="*/ 55 w 1332"/>
                <a:gd name="T29" fmla="*/ 390 h 477"/>
                <a:gd name="T30" fmla="*/ 87 w 1332"/>
                <a:gd name="T31" fmla="*/ 422 h 477"/>
                <a:gd name="T32" fmla="*/ 126 w 1332"/>
                <a:gd name="T33" fmla="*/ 448 h 477"/>
                <a:gd name="T34" fmla="*/ 167 w 1332"/>
                <a:gd name="T35" fmla="*/ 467 h 477"/>
                <a:gd name="T36" fmla="*/ 214 w 1332"/>
                <a:gd name="T37" fmla="*/ 475 h 477"/>
                <a:gd name="T38" fmla="*/ 238 w 1332"/>
                <a:gd name="T39" fmla="*/ 477 h 477"/>
                <a:gd name="T40" fmla="*/ 1095 w 1332"/>
                <a:gd name="T41" fmla="*/ 477 h 477"/>
                <a:gd name="T42" fmla="*/ 1119 w 1332"/>
                <a:gd name="T43" fmla="*/ 475 h 477"/>
                <a:gd name="T44" fmla="*/ 1165 w 1332"/>
                <a:gd name="T45" fmla="*/ 467 h 477"/>
                <a:gd name="T46" fmla="*/ 1208 w 1332"/>
                <a:gd name="T47" fmla="*/ 448 h 477"/>
                <a:gd name="T48" fmla="*/ 1246 w 1332"/>
                <a:gd name="T49" fmla="*/ 422 h 477"/>
                <a:gd name="T50" fmla="*/ 1278 w 1332"/>
                <a:gd name="T51" fmla="*/ 390 h 477"/>
                <a:gd name="T52" fmla="*/ 1303 w 1332"/>
                <a:gd name="T53" fmla="*/ 351 h 477"/>
                <a:gd name="T54" fmla="*/ 1322 w 1332"/>
                <a:gd name="T55" fmla="*/ 310 h 477"/>
                <a:gd name="T56" fmla="*/ 1331 w 1332"/>
                <a:gd name="T57" fmla="*/ 264 h 477"/>
                <a:gd name="T58" fmla="*/ 1332 w 1332"/>
                <a:gd name="T59" fmla="*/ 239 h 477"/>
                <a:gd name="T60" fmla="*/ 1331 w 1332"/>
                <a:gd name="T61" fmla="*/ 215 h 477"/>
                <a:gd name="T62" fmla="*/ 1322 w 1332"/>
                <a:gd name="T63" fmla="*/ 167 h 477"/>
                <a:gd name="T64" fmla="*/ 1303 w 1332"/>
                <a:gd name="T65" fmla="*/ 125 h 477"/>
                <a:gd name="T66" fmla="*/ 1278 w 1332"/>
                <a:gd name="T67" fmla="*/ 87 h 477"/>
                <a:gd name="T68" fmla="*/ 1246 w 1332"/>
                <a:gd name="T69" fmla="*/ 55 h 477"/>
                <a:gd name="T70" fmla="*/ 1208 w 1332"/>
                <a:gd name="T71" fmla="*/ 29 h 477"/>
                <a:gd name="T72" fmla="*/ 1165 w 1332"/>
                <a:gd name="T73" fmla="*/ 12 h 477"/>
                <a:gd name="T74" fmla="*/ 1119 w 1332"/>
                <a:gd name="T75" fmla="*/ 2 h 477"/>
                <a:gd name="T76" fmla="*/ 1095 w 1332"/>
                <a:gd name="T7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32" h="477">
                  <a:moveTo>
                    <a:pt x="1095" y="0"/>
                  </a:moveTo>
                  <a:lnTo>
                    <a:pt x="238" y="0"/>
                  </a:lnTo>
                  <a:lnTo>
                    <a:pt x="214" y="2"/>
                  </a:lnTo>
                  <a:lnTo>
                    <a:pt x="167" y="12"/>
                  </a:lnTo>
                  <a:lnTo>
                    <a:pt x="126" y="29"/>
                  </a:lnTo>
                  <a:lnTo>
                    <a:pt x="87" y="55"/>
                  </a:lnTo>
                  <a:lnTo>
                    <a:pt x="55" y="87"/>
                  </a:lnTo>
                  <a:lnTo>
                    <a:pt x="29" y="125"/>
                  </a:lnTo>
                  <a:lnTo>
                    <a:pt x="11" y="167"/>
                  </a:lnTo>
                  <a:lnTo>
                    <a:pt x="2" y="215"/>
                  </a:lnTo>
                  <a:lnTo>
                    <a:pt x="0" y="239"/>
                  </a:lnTo>
                  <a:lnTo>
                    <a:pt x="2" y="264"/>
                  </a:lnTo>
                  <a:lnTo>
                    <a:pt x="11" y="310"/>
                  </a:lnTo>
                  <a:lnTo>
                    <a:pt x="29" y="351"/>
                  </a:lnTo>
                  <a:lnTo>
                    <a:pt x="55" y="390"/>
                  </a:lnTo>
                  <a:lnTo>
                    <a:pt x="87" y="422"/>
                  </a:lnTo>
                  <a:lnTo>
                    <a:pt x="126" y="448"/>
                  </a:lnTo>
                  <a:lnTo>
                    <a:pt x="167" y="467"/>
                  </a:lnTo>
                  <a:lnTo>
                    <a:pt x="214" y="475"/>
                  </a:lnTo>
                  <a:lnTo>
                    <a:pt x="238" y="477"/>
                  </a:lnTo>
                  <a:lnTo>
                    <a:pt x="1095" y="477"/>
                  </a:lnTo>
                  <a:lnTo>
                    <a:pt x="1119" y="475"/>
                  </a:lnTo>
                  <a:lnTo>
                    <a:pt x="1165" y="467"/>
                  </a:lnTo>
                  <a:lnTo>
                    <a:pt x="1208" y="448"/>
                  </a:lnTo>
                  <a:lnTo>
                    <a:pt x="1246" y="422"/>
                  </a:lnTo>
                  <a:lnTo>
                    <a:pt x="1278" y="390"/>
                  </a:lnTo>
                  <a:lnTo>
                    <a:pt x="1303" y="351"/>
                  </a:lnTo>
                  <a:lnTo>
                    <a:pt x="1322" y="310"/>
                  </a:lnTo>
                  <a:lnTo>
                    <a:pt x="1331" y="264"/>
                  </a:lnTo>
                  <a:lnTo>
                    <a:pt x="1332" y="239"/>
                  </a:lnTo>
                  <a:lnTo>
                    <a:pt x="1331" y="215"/>
                  </a:lnTo>
                  <a:lnTo>
                    <a:pt x="1322" y="167"/>
                  </a:lnTo>
                  <a:lnTo>
                    <a:pt x="1303" y="125"/>
                  </a:lnTo>
                  <a:lnTo>
                    <a:pt x="1278" y="87"/>
                  </a:lnTo>
                  <a:lnTo>
                    <a:pt x="1246" y="55"/>
                  </a:lnTo>
                  <a:lnTo>
                    <a:pt x="1208" y="29"/>
                  </a:lnTo>
                  <a:lnTo>
                    <a:pt x="1165" y="12"/>
                  </a:lnTo>
                  <a:lnTo>
                    <a:pt x="1119" y="2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63" name="Freeform 268"/>
            <p:cNvSpPr>
              <a:spLocks/>
            </p:cNvSpPr>
            <p:nvPr/>
          </p:nvSpPr>
          <p:spPr bwMode="auto">
            <a:xfrm>
              <a:off x="4052888" y="4105275"/>
              <a:ext cx="579438" cy="581025"/>
            </a:xfrm>
            <a:custGeom>
              <a:avLst/>
              <a:gdLst>
                <a:gd name="T0" fmla="*/ 1028 w 1096"/>
                <a:gd name="T1" fmla="*/ 69 h 1097"/>
                <a:gd name="T2" fmla="*/ 1010 w 1096"/>
                <a:gd name="T3" fmla="*/ 53 h 1097"/>
                <a:gd name="T4" fmla="*/ 971 w 1096"/>
                <a:gd name="T5" fmla="*/ 25 h 1097"/>
                <a:gd name="T6" fmla="*/ 928 w 1096"/>
                <a:gd name="T7" fmla="*/ 8 h 1097"/>
                <a:gd name="T8" fmla="*/ 883 w 1096"/>
                <a:gd name="T9" fmla="*/ 0 h 1097"/>
                <a:gd name="T10" fmla="*/ 837 w 1096"/>
                <a:gd name="T11" fmla="*/ 0 h 1097"/>
                <a:gd name="T12" fmla="*/ 792 w 1096"/>
                <a:gd name="T13" fmla="*/ 8 h 1097"/>
                <a:gd name="T14" fmla="*/ 749 w 1096"/>
                <a:gd name="T15" fmla="*/ 25 h 1097"/>
                <a:gd name="T16" fmla="*/ 709 w 1096"/>
                <a:gd name="T17" fmla="*/ 53 h 1097"/>
                <a:gd name="T18" fmla="*/ 692 w 1096"/>
                <a:gd name="T19" fmla="*/ 69 h 1097"/>
                <a:gd name="T20" fmla="*/ 70 w 1096"/>
                <a:gd name="T21" fmla="*/ 691 h 1097"/>
                <a:gd name="T22" fmla="*/ 52 w 1096"/>
                <a:gd name="T23" fmla="*/ 709 h 1097"/>
                <a:gd name="T24" fmla="*/ 26 w 1096"/>
                <a:gd name="T25" fmla="*/ 748 h 1097"/>
                <a:gd name="T26" fmla="*/ 9 w 1096"/>
                <a:gd name="T27" fmla="*/ 791 h 1097"/>
                <a:gd name="T28" fmla="*/ 0 w 1096"/>
                <a:gd name="T29" fmla="*/ 836 h 1097"/>
                <a:gd name="T30" fmla="*/ 0 w 1096"/>
                <a:gd name="T31" fmla="*/ 882 h 1097"/>
                <a:gd name="T32" fmla="*/ 9 w 1096"/>
                <a:gd name="T33" fmla="*/ 927 h 1097"/>
                <a:gd name="T34" fmla="*/ 26 w 1096"/>
                <a:gd name="T35" fmla="*/ 970 h 1097"/>
                <a:gd name="T36" fmla="*/ 52 w 1096"/>
                <a:gd name="T37" fmla="*/ 1010 h 1097"/>
                <a:gd name="T38" fmla="*/ 70 w 1096"/>
                <a:gd name="T39" fmla="*/ 1028 h 1097"/>
                <a:gd name="T40" fmla="*/ 87 w 1096"/>
                <a:gd name="T41" fmla="*/ 1045 h 1097"/>
                <a:gd name="T42" fmla="*/ 127 w 1096"/>
                <a:gd name="T43" fmla="*/ 1071 h 1097"/>
                <a:gd name="T44" fmla="*/ 170 w 1096"/>
                <a:gd name="T45" fmla="*/ 1088 h 1097"/>
                <a:gd name="T46" fmla="*/ 215 w 1096"/>
                <a:gd name="T47" fmla="*/ 1097 h 1097"/>
                <a:gd name="T48" fmla="*/ 238 w 1096"/>
                <a:gd name="T49" fmla="*/ 1097 h 1097"/>
                <a:gd name="T50" fmla="*/ 260 w 1096"/>
                <a:gd name="T51" fmla="*/ 1097 h 1097"/>
                <a:gd name="T52" fmla="*/ 306 w 1096"/>
                <a:gd name="T53" fmla="*/ 1088 h 1097"/>
                <a:gd name="T54" fmla="*/ 347 w 1096"/>
                <a:gd name="T55" fmla="*/ 1071 h 1097"/>
                <a:gd name="T56" fmla="*/ 388 w 1096"/>
                <a:gd name="T57" fmla="*/ 1045 h 1097"/>
                <a:gd name="T58" fmla="*/ 405 w 1096"/>
                <a:gd name="T59" fmla="*/ 1028 h 1097"/>
                <a:gd name="T60" fmla="*/ 1028 w 1096"/>
                <a:gd name="T61" fmla="*/ 406 h 1097"/>
                <a:gd name="T62" fmla="*/ 1044 w 1096"/>
                <a:gd name="T63" fmla="*/ 387 h 1097"/>
                <a:gd name="T64" fmla="*/ 1070 w 1096"/>
                <a:gd name="T65" fmla="*/ 348 h 1097"/>
                <a:gd name="T66" fmla="*/ 1088 w 1096"/>
                <a:gd name="T67" fmla="*/ 305 h 1097"/>
                <a:gd name="T68" fmla="*/ 1096 w 1096"/>
                <a:gd name="T69" fmla="*/ 260 h 1097"/>
                <a:gd name="T70" fmla="*/ 1096 w 1096"/>
                <a:gd name="T71" fmla="*/ 214 h 1097"/>
                <a:gd name="T72" fmla="*/ 1088 w 1096"/>
                <a:gd name="T73" fmla="*/ 169 h 1097"/>
                <a:gd name="T74" fmla="*/ 1070 w 1096"/>
                <a:gd name="T75" fmla="*/ 126 h 1097"/>
                <a:gd name="T76" fmla="*/ 1044 w 1096"/>
                <a:gd name="T77" fmla="*/ 87 h 1097"/>
                <a:gd name="T78" fmla="*/ 1028 w 1096"/>
                <a:gd name="T79" fmla="*/ 69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6" h="1097">
                  <a:moveTo>
                    <a:pt x="1028" y="69"/>
                  </a:moveTo>
                  <a:lnTo>
                    <a:pt x="1010" y="53"/>
                  </a:lnTo>
                  <a:lnTo>
                    <a:pt x="971" y="25"/>
                  </a:lnTo>
                  <a:lnTo>
                    <a:pt x="928" y="8"/>
                  </a:lnTo>
                  <a:lnTo>
                    <a:pt x="883" y="0"/>
                  </a:lnTo>
                  <a:lnTo>
                    <a:pt x="837" y="0"/>
                  </a:lnTo>
                  <a:lnTo>
                    <a:pt x="792" y="8"/>
                  </a:lnTo>
                  <a:lnTo>
                    <a:pt x="749" y="25"/>
                  </a:lnTo>
                  <a:lnTo>
                    <a:pt x="709" y="53"/>
                  </a:lnTo>
                  <a:lnTo>
                    <a:pt x="692" y="69"/>
                  </a:lnTo>
                  <a:lnTo>
                    <a:pt x="70" y="691"/>
                  </a:lnTo>
                  <a:lnTo>
                    <a:pt x="52" y="709"/>
                  </a:lnTo>
                  <a:lnTo>
                    <a:pt x="26" y="748"/>
                  </a:lnTo>
                  <a:lnTo>
                    <a:pt x="9" y="791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9" y="927"/>
                  </a:lnTo>
                  <a:lnTo>
                    <a:pt x="26" y="970"/>
                  </a:lnTo>
                  <a:lnTo>
                    <a:pt x="52" y="1010"/>
                  </a:lnTo>
                  <a:lnTo>
                    <a:pt x="70" y="1028"/>
                  </a:lnTo>
                  <a:lnTo>
                    <a:pt x="87" y="1045"/>
                  </a:lnTo>
                  <a:lnTo>
                    <a:pt x="127" y="1071"/>
                  </a:lnTo>
                  <a:lnTo>
                    <a:pt x="170" y="1088"/>
                  </a:lnTo>
                  <a:lnTo>
                    <a:pt x="215" y="1097"/>
                  </a:lnTo>
                  <a:lnTo>
                    <a:pt x="238" y="1097"/>
                  </a:lnTo>
                  <a:lnTo>
                    <a:pt x="260" y="1097"/>
                  </a:lnTo>
                  <a:lnTo>
                    <a:pt x="306" y="1088"/>
                  </a:lnTo>
                  <a:lnTo>
                    <a:pt x="347" y="1071"/>
                  </a:lnTo>
                  <a:lnTo>
                    <a:pt x="388" y="1045"/>
                  </a:lnTo>
                  <a:lnTo>
                    <a:pt x="405" y="1028"/>
                  </a:lnTo>
                  <a:lnTo>
                    <a:pt x="1028" y="406"/>
                  </a:lnTo>
                  <a:lnTo>
                    <a:pt x="1044" y="387"/>
                  </a:lnTo>
                  <a:lnTo>
                    <a:pt x="1070" y="348"/>
                  </a:lnTo>
                  <a:lnTo>
                    <a:pt x="1088" y="305"/>
                  </a:lnTo>
                  <a:lnTo>
                    <a:pt x="1096" y="260"/>
                  </a:lnTo>
                  <a:lnTo>
                    <a:pt x="1096" y="214"/>
                  </a:lnTo>
                  <a:lnTo>
                    <a:pt x="1088" y="169"/>
                  </a:lnTo>
                  <a:lnTo>
                    <a:pt x="1070" y="126"/>
                  </a:lnTo>
                  <a:lnTo>
                    <a:pt x="1044" y="87"/>
                  </a:lnTo>
                  <a:lnTo>
                    <a:pt x="1028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64" name="Freeform 269"/>
            <p:cNvSpPr>
              <a:spLocks/>
            </p:cNvSpPr>
            <p:nvPr/>
          </p:nvSpPr>
          <p:spPr bwMode="auto">
            <a:xfrm>
              <a:off x="7339013" y="828675"/>
              <a:ext cx="569913" cy="571500"/>
            </a:xfrm>
            <a:custGeom>
              <a:avLst/>
              <a:gdLst>
                <a:gd name="T0" fmla="*/ 1010 w 1079"/>
                <a:gd name="T1" fmla="*/ 68 h 1080"/>
                <a:gd name="T2" fmla="*/ 992 w 1079"/>
                <a:gd name="T3" fmla="*/ 52 h 1080"/>
                <a:gd name="T4" fmla="*/ 953 w 1079"/>
                <a:gd name="T5" fmla="*/ 26 h 1080"/>
                <a:gd name="T6" fmla="*/ 910 w 1079"/>
                <a:gd name="T7" fmla="*/ 9 h 1080"/>
                <a:gd name="T8" fmla="*/ 866 w 1079"/>
                <a:gd name="T9" fmla="*/ 0 h 1080"/>
                <a:gd name="T10" fmla="*/ 820 w 1079"/>
                <a:gd name="T11" fmla="*/ 0 h 1080"/>
                <a:gd name="T12" fmla="*/ 775 w 1079"/>
                <a:gd name="T13" fmla="*/ 9 h 1080"/>
                <a:gd name="T14" fmla="*/ 732 w 1079"/>
                <a:gd name="T15" fmla="*/ 26 h 1080"/>
                <a:gd name="T16" fmla="*/ 691 w 1079"/>
                <a:gd name="T17" fmla="*/ 52 h 1080"/>
                <a:gd name="T18" fmla="*/ 674 w 1079"/>
                <a:gd name="T19" fmla="*/ 68 h 1080"/>
                <a:gd name="T20" fmla="*/ 69 w 1079"/>
                <a:gd name="T21" fmla="*/ 674 h 1080"/>
                <a:gd name="T22" fmla="*/ 52 w 1079"/>
                <a:gd name="T23" fmla="*/ 692 h 1080"/>
                <a:gd name="T24" fmla="*/ 26 w 1079"/>
                <a:gd name="T25" fmla="*/ 732 h 1080"/>
                <a:gd name="T26" fmla="*/ 9 w 1079"/>
                <a:gd name="T27" fmla="*/ 774 h 1080"/>
                <a:gd name="T28" fmla="*/ 0 w 1079"/>
                <a:gd name="T29" fmla="*/ 820 h 1080"/>
                <a:gd name="T30" fmla="*/ 0 w 1079"/>
                <a:gd name="T31" fmla="*/ 864 h 1080"/>
                <a:gd name="T32" fmla="*/ 9 w 1079"/>
                <a:gd name="T33" fmla="*/ 910 h 1080"/>
                <a:gd name="T34" fmla="*/ 26 w 1079"/>
                <a:gd name="T35" fmla="*/ 952 h 1080"/>
                <a:gd name="T36" fmla="*/ 52 w 1079"/>
                <a:gd name="T37" fmla="*/ 992 h 1080"/>
                <a:gd name="T38" fmla="*/ 69 w 1079"/>
                <a:gd name="T39" fmla="*/ 1010 h 1080"/>
                <a:gd name="T40" fmla="*/ 87 w 1079"/>
                <a:gd name="T41" fmla="*/ 1027 h 1080"/>
                <a:gd name="T42" fmla="*/ 126 w 1079"/>
                <a:gd name="T43" fmla="*/ 1053 h 1080"/>
                <a:gd name="T44" fmla="*/ 169 w 1079"/>
                <a:gd name="T45" fmla="*/ 1070 h 1080"/>
                <a:gd name="T46" fmla="*/ 213 w 1079"/>
                <a:gd name="T47" fmla="*/ 1079 h 1080"/>
                <a:gd name="T48" fmla="*/ 236 w 1079"/>
                <a:gd name="T49" fmla="*/ 1080 h 1080"/>
                <a:gd name="T50" fmla="*/ 259 w 1079"/>
                <a:gd name="T51" fmla="*/ 1079 h 1080"/>
                <a:gd name="T52" fmla="*/ 304 w 1079"/>
                <a:gd name="T53" fmla="*/ 1070 h 1080"/>
                <a:gd name="T54" fmla="*/ 347 w 1079"/>
                <a:gd name="T55" fmla="*/ 1053 h 1080"/>
                <a:gd name="T56" fmla="*/ 388 w 1079"/>
                <a:gd name="T57" fmla="*/ 1027 h 1080"/>
                <a:gd name="T58" fmla="*/ 405 w 1079"/>
                <a:gd name="T59" fmla="*/ 1010 h 1080"/>
                <a:gd name="T60" fmla="*/ 1010 w 1079"/>
                <a:gd name="T61" fmla="*/ 405 h 1080"/>
                <a:gd name="T62" fmla="*/ 1027 w 1079"/>
                <a:gd name="T63" fmla="*/ 388 h 1080"/>
                <a:gd name="T64" fmla="*/ 1053 w 1079"/>
                <a:gd name="T65" fmla="*/ 347 h 1080"/>
                <a:gd name="T66" fmla="*/ 1070 w 1079"/>
                <a:gd name="T67" fmla="*/ 304 h 1080"/>
                <a:gd name="T68" fmla="*/ 1079 w 1079"/>
                <a:gd name="T69" fmla="*/ 260 h 1080"/>
                <a:gd name="T70" fmla="*/ 1079 w 1079"/>
                <a:gd name="T71" fmla="*/ 214 h 1080"/>
                <a:gd name="T72" fmla="*/ 1070 w 1079"/>
                <a:gd name="T73" fmla="*/ 169 h 1080"/>
                <a:gd name="T74" fmla="*/ 1053 w 1079"/>
                <a:gd name="T75" fmla="*/ 126 h 1080"/>
                <a:gd name="T76" fmla="*/ 1027 w 1079"/>
                <a:gd name="T77" fmla="*/ 87 h 1080"/>
                <a:gd name="T78" fmla="*/ 1010 w 1079"/>
                <a:gd name="T79" fmla="*/ 68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9" h="1080">
                  <a:moveTo>
                    <a:pt x="1010" y="68"/>
                  </a:moveTo>
                  <a:lnTo>
                    <a:pt x="992" y="52"/>
                  </a:lnTo>
                  <a:lnTo>
                    <a:pt x="953" y="26"/>
                  </a:lnTo>
                  <a:lnTo>
                    <a:pt x="910" y="9"/>
                  </a:lnTo>
                  <a:lnTo>
                    <a:pt x="866" y="0"/>
                  </a:lnTo>
                  <a:lnTo>
                    <a:pt x="820" y="0"/>
                  </a:lnTo>
                  <a:lnTo>
                    <a:pt x="775" y="9"/>
                  </a:lnTo>
                  <a:lnTo>
                    <a:pt x="732" y="26"/>
                  </a:lnTo>
                  <a:lnTo>
                    <a:pt x="691" y="52"/>
                  </a:lnTo>
                  <a:lnTo>
                    <a:pt x="674" y="68"/>
                  </a:lnTo>
                  <a:lnTo>
                    <a:pt x="69" y="674"/>
                  </a:lnTo>
                  <a:lnTo>
                    <a:pt x="52" y="692"/>
                  </a:lnTo>
                  <a:lnTo>
                    <a:pt x="26" y="732"/>
                  </a:lnTo>
                  <a:lnTo>
                    <a:pt x="9" y="774"/>
                  </a:lnTo>
                  <a:lnTo>
                    <a:pt x="0" y="820"/>
                  </a:lnTo>
                  <a:lnTo>
                    <a:pt x="0" y="864"/>
                  </a:lnTo>
                  <a:lnTo>
                    <a:pt x="9" y="910"/>
                  </a:lnTo>
                  <a:lnTo>
                    <a:pt x="26" y="952"/>
                  </a:lnTo>
                  <a:lnTo>
                    <a:pt x="52" y="992"/>
                  </a:lnTo>
                  <a:lnTo>
                    <a:pt x="69" y="1010"/>
                  </a:lnTo>
                  <a:lnTo>
                    <a:pt x="87" y="1027"/>
                  </a:lnTo>
                  <a:lnTo>
                    <a:pt x="126" y="1053"/>
                  </a:lnTo>
                  <a:lnTo>
                    <a:pt x="169" y="1070"/>
                  </a:lnTo>
                  <a:lnTo>
                    <a:pt x="213" y="1079"/>
                  </a:lnTo>
                  <a:lnTo>
                    <a:pt x="236" y="1080"/>
                  </a:lnTo>
                  <a:lnTo>
                    <a:pt x="259" y="1079"/>
                  </a:lnTo>
                  <a:lnTo>
                    <a:pt x="304" y="1070"/>
                  </a:lnTo>
                  <a:lnTo>
                    <a:pt x="347" y="1053"/>
                  </a:lnTo>
                  <a:lnTo>
                    <a:pt x="388" y="1027"/>
                  </a:lnTo>
                  <a:lnTo>
                    <a:pt x="405" y="1010"/>
                  </a:lnTo>
                  <a:lnTo>
                    <a:pt x="1010" y="405"/>
                  </a:lnTo>
                  <a:lnTo>
                    <a:pt x="1027" y="388"/>
                  </a:lnTo>
                  <a:lnTo>
                    <a:pt x="1053" y="347"/>
                  </a:lnTo>
                  <a:lnTo>
                    <a:pt x="1070" y="304"/>
                  </a:lnTo>
                  <a:lnTo>
                    <a:pt x="1079" y="260"/>
                  </a:lnTo>
                  <a:lnTo>
                    <a:pt x="1079" y="214"/>
                  </a:lnTo>
                  <a:lnTo>
                    <a:pt x="1070" y="169"/>
                  </a:lnTo>
                  <a:lnTo>
                    <a:pt x="1053" y="126"/>
                  </a:lnTo>
                  <a:lnTo>
                    <a:pt x="1027" y="87"/>
                  </a:lnTo>
                  <a:lnTo>
                    <a:pt x="101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65" name="Freeform 270"/>
            <p:cNvSpPr>
              <a:spLocks/>
            </p:cNvSpPr>
            <p:nvPr/>
          </p:nvSpPr>
          <p:spPr bwMode="auto">
            <a:xfrm>
              <a:off x="4283075" y="828675"/>
              <a:ext cx="571500" cy="571500"/>
            </a:xfrm>
            <a:custGeom>
              <a:avLst/>
              <a:gdLst>
                <a:gd name="T0" fmla="*/ 1011 w 1080"/>
                <a:gd name="T1" fmla="*/ 674 h 1080"/>
                <a:gd name="T2" fmla="*/ 406 w 1080"/>
                <a:gd name="T3" fmla="*/ 68 h 1080"/>
                <a:gd name="T4" fmla="*/ 388 w 1080"/>
                <a:gd name="T5" fmla="*/ 52 h 1080"/>
                <a:gd name="T6" fmla="*/ 349 w 1080"/>
                <a:gd name="T7" fmla="*/ 26 h 1080"/>
                <a:gd name="T8" fmla="*/ 306 w 1080"/>
                <a:gd name="T9" fmla="*/ 9 h 1080"/>
                <a:gd name="T10" fmla="*/ 261 w 1080"/>
                <a:gd name="T11" fmla="*/ 0 h 1080"/>
                <a:gd name="T12" fmla="*/ 215 w 1080"/>
                <a:gd name="T13" fmla="*/ 0 h 1080"/>
                <a:gd name="T14" fmla="*/ 170 w 1080"/>
                <a:gd name="T15" fmla="*/ 9 h 1080"/>
                <a:gd name="T16" fmla="*/ 127 w 1080"/>
                <a:gd name="T17" fmla="*/ 26 h 1080"/>
                <a:gd name="T18" fmla="*/ 88 w 1080"/>
                <a:gd name="T19" fmla="*/ 52 h 1080"/>
                <a:gd name="T20" fmla="*/ 69 w 1080"/>
                <a:gd name="T21" fmla="*/ 68 h 1080"/>
                <a:gd name="T22" fmla="*/ 54 w 1080"/>
                <a:gd name="T23" fmla="*/ 87 h 1080"/>
                <a:gd name="T24" fmla="*/ 26 w 1080"/>
                <a:gd name="T25" fmla="*/ 126 h 1080"/>
                <a:gd name="T26" fmla="*/ 9 w 1080"/>
                <a:gd name="T27" fmla="*/ 169 h 1080"/>
                <a:gd name="T28" fmla="*/ 0 w 1080"/>
                <a:gd name="T29" fmla="*/ 214 h 1080"/>
                <a:gd name="T30" fmla="*/ 0 w 1080"/>
                <a:gd name="T31" fmla="*/ 260 h 1080"/>
                <a:gd name="T32" fmla="*/ 9 w 1080"/>
                <a:gd name="T33" fmla="*/ 304 h 1080"/>
                <a:gd name="T34" fmla="*/ 26 w 1080"/>
                <a:gd name="T35" fmla="*/ 347 h 1080"/>
                <a:gd name="T36" fmla="*/ 54 w 1080"/>
                <a:gd name="T37" fmla="*/ 388 h 1080"/>
                <a:gd name="T38" fmla="*/ 69 w 1080"/>
                <a:gd name="T39" fmla="*/ 405 h 1080"/>
                <a:gd name="T40" fmla="*/ 674 w 1080"/>
                <a:gd name="T41" fmla="*/ 1010 h 1080"/>
                <a:gd name="T42" fmla="*/ 693 w 1080"/>
                <a:gd name="T43" fmla="*/ 1027 h 1080"/>
                <a:gd name="T44" fmla="*/ 732 w 1080"/>
                <a:gd name="T45" fmla="*/ 1053 h 1080"/>
                <a:gd name="T46" fmla="*/ 775 w 1080"/>
                <a:gd name="T47" fmla="*/ 1070 h 1080"/>
                <a:gd name="T48" fmla="*/ 820 w 1080"/>
                <a:gd name="T49" fmla="*/ 1079 h 1080"/>
                <a:gd name="T50" fmla="*/ 843 w 1080"/>
                <a:gd name="T51" fmla="*/ 1080 h 1080"/>
                <a:gd name="T52" fmla="*/ 866 w 1080"/>
                <a:gd name="T53" fmla="*/ 1079 h 1080"/>
                <a:gd name="T54" fmla="*/ 910 w 1080"/>
                <a:gd name="T55" fmla="*/ 1070 h 1080"/>
                <a:gd name="T56" fmla="*/ 953 w 1080"/>
                <a:gd name="T57" fmla="*/ 1053 h 1080"/>
                <a:gd name="T58" fmla="*/ 992 w 1080"/>
                <a:gd name="T59" fmla="*/ 1027 h 1080"/>
                <a:gd name="T60" fmla="*/ 1011 w 1080"/>
                <a:gd name="T61" fmla="*/ 1010 h 1080"/>
                <a:gd name="T62" fmla="*/ 1027 w 1080"/>
                <a:gd name="T63" fmla="*/ 992 h 1080"/>
                <a:gd name="T64" fmla="*/ 1054 w 1080"/>
                <a:gd name="T65" fmla="*/ 952 h 1080"/>
                <a:gd name="T66" fmla="*/ 1072 w 1080"/>
                <a:gd name="T67" fmla="*/ 909 h 1080"/>
                <a:gd name="T68" fmla="*/ 1080 w 1080"/>
                <a:gd name="T69" fmla="*/ 864 h 1080"/>
                <a:gd name="T70" fmla="*/ 1080 w 1080"/>
                <a:gd name="T71" fmla="*/ 820 h 1080"/>
                <a:gd name="T72" fmla="*/ 1072 w 1080"/>
                <a:gd name="T73" fmla="*/ 774 h 1080"/>
                <a:gd name="T74" fmla="*/ 1054 w 1080"/>
                <a:gd name="T75" fmla="*/ 730 h 1080"/>
                <a:gd name="T76" fmla="*/ 1027 w 1080"/>
                <a:gd name="T77" fmla="*/ 692 h 1080"/>
                <a:gd name="T78" fmla="*/ 1011 w 1080"/>
                <a:gd name="T79" fmla="*/ 674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0" h="1080">
                  <a:moveTo>
                    <a:pt x="1011" y="674"/>
                  </a:moveTo>
                  <a:lnTo>
                    <a:pt x="406" y="68"/>
                  </a:lnTo>
                  <a:lnTo>
                    <a:pt x="388" y="52"/>
                  </a:lnTo>
                  <a:lnTo>
                    <a:pt x="349" y="26"/>
                  </a:lnTo>
                  <a:lnTo>
                    <a:pt x="306" y="9"/>
                  </a:lnTo>
                  <a:lnTo>
                    <a:pt x="261" y="0"/>
                  </a:lnTo>
                  <a:lnTo>
                    <a:pt x="215" y="0"/>
                  </a:lnTo>
                  <a:lnTo>
                    <a:pt x="170" y="9"/>
                  </a:lnTo>
                  <a:lnTo>
                    <a:pt x="127" y="26"/>
                  </a:lnTo>
                  <a:lnTo>
                    <a:pt x="88" y="52"/>
                  </a:lnTo>
                  <a:lnTo>
                    <a:pt x="69" y="68"/>
                  </a:lnTo>
                  <a:lnTo>
                    <a:pt x="54" y="87"/>
                  </a:lnTo>
                  <a:lnTo>
                    <a:pt x="26" y="126"/>
                  </a:lnTo>
                  <a:lnTo>
                    <a:pt x="9" y="169"/>
                  </a:lnTo>
                  <a:lnTo>
                    <a:pt x="0" y="214"/>
                  </a:lnTo>
                  <a:lnTo>
                    <a:pt x="0" y="260"/>
                  </a:lnTo>
                  <a:lnTo>
                    <a:pt x="9" y="304"/>
                  </a:lnTo>
                  <a:lnTo>
                    <a:pt x="26" y="347"/>
                  </a:lnTo>
                  <a:lnTo>
                    <a:pt x="54" y="388"/>
                  </a:lnTo>
                  <a:lnTo>
                    <a:pt x="69" y="405"/>
                  </a:lnTo>
                  <a:lnTo>
                    <a:pt x="674" y="1010"/>
                  </a:lnTo>
                  <a:lnTo>
                    <a:pt x="693" y="1027"/>
                  </a:lnTo>
                  <a:lnTo>
                    <a:pt x="732" y="1053"/>
                  </a:lnTo>
                  <a:lnTo>
                    <a:pt x="775" y="1070"/>
                  </a:lnTo>
                  <a:lnTo>
                    <a:pt x="820" y="1079"/>
                  </a:lnTo>
                  <a:lnTo>
                    <a:pt x="843" y="1080"/>
                  </a:lnTo>
                  <a:lnTo>
                    <a:pt x="866" y="1079"/>
                  </a:lnTo>
                  <a:lnTo>
                    <a:pt x="910" y="1070"/>
                  </a:lnTo>
                  <a:lnTo>
                    <a:pt x="953" y="1053"/>
                  </a:lnTo>
                  <a:lnTo>
                    <a:pt x="992" y="1027"/>
                  </a:lnTo>
                  <a:lnTo>
                    <a:pt x="1011" y="1010"/>
                  </a:lnTo>
                  <a:lnTo>
                    <a:pt x="1027" y="992"/>
                  </a:lnTo>
                  <a:lnTo>
                    <a:pt x="1054" y="952"/>
                  </a:lnTo>
                  <a:lnTo>
                    <a:pt x="1072" y="909"/>
                  </a:lnTo>
                  <a:lnTo>
                    <a:pt x="1080" y="864"/>
                  </a:lnTo>
                  <a:lnTo>
                    <a:pt x="1080" y="820"/>
                  </a:lnTo>
                  <a:lnTo>
                    <a:pt x="1072" y="774"/>
                  </a:lnTo>
                  <a:lnTo>
                    <a:pt x="1054" y="730"/>
                  </a:lnTo>
                  <a:lnTo>
                    <a:pt x="1027" y="692"/>
                  </a:lnTo>
                  <a:lnTo>
                    <a:pt x="1011" y="6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66" name="Freeform 271"/>
            <p:cNvSpPr>
              <a:spLocks/>
            </p:cNvSpPr>
            <p:nvPr/>
          </p:nvSpPr>
          <p:spPr bwMode="auto">
            <a:xfrm>
              <a:off x="7561263" y="4106863"/>
              <a:ext cx="579438" cy="579438"/>
            </a:xfrm>
            <a:custGeom>
              <a:avLst/>
              <a:gdLst>
                <a:gd name="T0" fmla="*/ 1025 w 1094"/>
                <a:gd name="T1" fmla="*/ 690 h 1095"/>
                <a:gd name="T2" fmla="*/ 404 w 1094"/>
                <a:gd name="T3" fmla="*/ 70 h 1095"/>
                <a:gd name="T4" fmla="*/ 387 w 1094"/>
                <a:gd name="T5" fmla="*/ 52 h 1095"/>
                <a:gd name="T6" fmla="*/ 347 w 1094"/>
                <a:gd name="T7" fmla="*/ 26 h 1095"/>
                <a:gd name="T8" fmla="*/ 304 w 1094"/>
                <a:gd name="T9" fmla="*/ 9 h 1095"/>
                <a:gd name="T10" fmla="*/ 259 w 1094"/>
                <a:gd name="T11" fmla="*/ 0 h 1095"/>
                <a:gd name="T12" fmla="*/ 214 w 1094"/>
                <a:gd name="T13" fmla="*/ 0 h 1095"/>
                <a:gd name="T14" fmla="*/ 168 w 1094"/>
                <a:gd name="T15" fmla="*/ 9 h 1095"/>
                <a:gd name="T16" fmla="*/ 125 w 1094"/>
                <a:gd name="T17" fmla="*/ 26 h 1095"/>
                <a:gd name="T18" fmla="*/ 86 w 1094"/>
                <a:gd name="T19" fmla="*/ 52 h 1095"/>
                <a:gd name="T20" fmla="*/ 69 w 1094"/>
                <a:gd name="T21" fmla="*/ 70 h 1095"/>
                <a:gd name="T22" fmla="*/ 52 w 1094"/>
                <a:gd name="T23" fmla="*/ 87 h 1095"/>
                <a:gd name="T24" fmla="*/ 26 w 1094"/>
                <a:gd name="T25" fmla="*/ 127 h 1095"/>
                <a:gd name="T26" fmla="*/ 8 w 1094"/>
                <a:gd name="T27" fmla="*/ 170 h 1095"/>
                <a:gd name="T28" fmla="*/ 0 w 1094"/>
                <a:gd name="T29" fmla="*/ 215 h 1095"/>
                <a:gd name="T30" fmla="*/ 0 w 1094"/>
                <a:gd name="T31" fmla="*/ 260 h 1095"/>
                <a:gd name="T32" fmla="*/ 8 w 1094"/>
                <a:gd name="T33" fmla="*/ 306 h 1095"/>
                <a:gd name="T34" fmla="*/ 26 w 1094"/>
                <a:gd name="T35" fmla="*/ 349 h 1095"/>
                <a:gd name="T36" fmla="*/ 52 w 1094"/>
                <a:gd name="T37" fmla="*/ 388 h 1095"/>
                <a:gd name="T38" fmla="*/ 69 w 1094"/>
                <a:gd name="T39" fmla="*/ 405 h 1095"/>
                <a:gd name="T40" fmla="*/ 688 w 1094"/>
                <a:gd name="T41" fmla="*/ 1026 h 1095"/>
                <a:gd name="T42" fmla="*/ 707 w 1094"/>
                <a:gd name="T43" fmla="*/ 1043 h 1095"/>
                <a:gd name="T44" fmla="*/ 746 w 1094"/>
                <a:gd name="T45" fmla="*/ 1069 h 1095"/>
                <a:gd name="T46" fmla="*/ 789 w 1094"/>
                <a:gd name="T47" fmla="*/ 1086 h 1095"/>
                <a:gd name="T48" fmla="*/ 833 w 1094"/>
                <a:gd name="T49" fmla="*/ 1095 h 1095"/>
                <a:gd name="T50" fmla="*/ 856 w 1094"/>
                <a:gd name="T51" fmla="*/ 1095 h 1095"/>
                <a:gd name="T52" fmla="*/ 879 w 1094"/>
                <a:gd name="T53" fmla="*/ 1095 h 1095"/>
                <a:gd name="T54" fmla="*/ 924 w 1094"/>
                <a:gd name="T55" fmla="*/ 1086 h 1095"/>
                <a:gd name="T56" fmla="*/ 967 w 1094"/>
                <a:gd name="T57" fmla="*/ 1069 h 1095"/>
                <a:gd name="T58" fmla="*/ 1006 w 1094"/>
                <a:gd name="T59" fmla="*/ 1043 h 1095"/>
                <a:gd name="T60" fmla="*/ 1025 w 1094"/>
                <a:gd name="T61" fmla="*/ 1026 h 1095"/>
                <a:gd name="T62" fmla="*/ 1041 w 1094"/>
                <a:gd name="T63" fmla="*/ 1008 h 1095"/>
                <a:gd name="T64" fmla="*/ 1068 w 1094"/>
                <a:gd name="T65" fmla="*/ 968 h 1095"/>
                <a:gd name="T66" fmla="*/ 1085 w 1094"/>
                <a:gd name="T67" fmla="*/ 925 h 1095"/>
                <a:gd name="T68" fmla="*/ 1094 w 1094"/>
                <a:gd name="T69" fmla="*/ 880 h 1095"/>
                <a:gd name="T70" fmla="*/ 1094 w 1094"/>
                <a:gd name="T71" fmla="*/ 834 h 1095"/>
                <a:gd name="T72" fmla="*/ 1085 w 1094"/>
                <a:gd name="T73" fmla="*/ 789 h 1095"/>
                <a:gd name="T74" fmla="*/ 1068 w 1094"/>
                <a:gd name="T75" fmla="*/ 746 h 1095"/>
                <a:gd name="T76" fmla="*/ 1041 w 1094"/>
                <a:gd name="T77" fmla="*/ 707 h 1095"/>
                <a:gd name="T78" fmla="*/ 1025 w 1094"/>
                <a:gd name="T79" fmla="*/ 69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94" h="1095">
                  <a:moveTo>
                    <a:pt x="1025" y="690"/>
                  </a:moveTo>
                  <a:lnTo>
                    <a:pt x="404" y="70"/>
                  </a:lnTo>
                  <a:lnTo>
                    <a:pt x="387" y="52"/>
                  </a:lnTo>
                  <a:lnTo>
                    <a:pt x="347" y="26"/>
                  </a:lnTo>
                  <a:lnTo>
                    <a:pt x="304" y="9"/>
                  </a:lnTo>
                  <a:lnTo>
                    <a:pt x="259" y="0"/>
                  </a:lnTo>
                  <a:lnTo>
                    <a:pt x="214" y="0"/>
                  </a:lnTo>
                  <a:lnTo>
                    <a:pt x="168" y="9"/>
                  </a:lnTo>
                  <a:lnTo>
                    <a:pt x="125" y="26"/>
                  </a:lnTo>
                  <a:lnTo>
                    <a:pt x="86" y="52"/>
                  </a:lnTo>
                  <a:lnTo>
                    <a:pt x="69" y="70"/>
                  </a:lnTo>
                  <a:lnTo>
                    <a:pt x="52" y="87"/>
                  </a:lnTo>
                  <a:lnTo>
                    <a:pt x="26" y="127"/>
                  </a:lnTo>
                  <a:lnTo>
                    <a:pt x="8" y="170"/>
                  </a:lnTo>
                  <a:lnTo>
                    <a:pt x="0" y="215"/>
                  </a:lnTo>
                  <a:lnTo>
                    <a:pt x="0" y="260"/>
                  </a:lnTo>
                  <a:lnTo>
                    <a:pt x="8" y="306"/>
                  </a:lnTo>
                  <a:lnTo>
                    <a:pt x="26" y="349"/>
                  </a:lnTo>
                  <a:lnTo>
                    <a:pt x="52" y="388"/>
                  </a:lnTo>
                  <a:lnTo>
                    <a:pt x="69" y="405"/>
                  </a:lnTo>
                  <a:lnTo>
                    <a:pt x="688" y="1026"/>
                  </a:lnTo>
                  <a:lnTo>
                    <a:pt x="707" y="1043"/>
                  </a:lnTo>
                  <a:lnTo>
                    <a:pt x="746" y="1069"/>
                  </a:lnTo>
                  <a:lnTo>
                    <a:pt x="789" y="1086"/>
                  </a:lnTo>
                  <a:lnTo>
                    <a:pt x="833" y="1095"/>
                  </a:lnTo>
                  <a:lnTo>
                    <a:pt x="856" y="1095"/>
                  </a:lnTo>
                  <a:lnTo>
                    <a:pt x="879" y="1095"/>
                  </a:lnTo>
                  <a:lnTo>
                    <a:pt x="924" y="1086"/>
                  </a:lnTo>
                  <a:lnTo>
                    <a:pt x="967" y="1069"/>
                  </a:lnTo>
                  <a:lnTo>
                    <a:pt x="1006" y="1043"/>
                  </a:lnTo>
                  <a:lnTo>
                    <a:pt x="1025" y="1026"/>
                  </a:lnTo>
                  <a:lnTo>
                    <a:pt x="1041" y="1008"/>
                  </a:lnTo>
                  <a:lnTo>
                    <a:pt x="1068" y="968"/>
                  </a:lnTo>
                  <a:lnTo>
                    <a:pt x="1085" y="925"/>
                  </a:lnTo>
                  <a:lnTo>
                    <a:pt x="1094" y="880"/>
                  </a:lnTo>
                  <a:lnTo>
                    <a:pt x="1094" y="834"/>
                  </a:lnTo>
                  <a:lnTo>
                    <a:pt x="1085" y="789"/>
                  </a:lnTo>
                  <a:lnTo>
                    <a:pt x="1068" y="746"/>
                  </a:lnTo>
                  <a:lnTo>
                    <a:pt x="1041" y="707"/>
                  </a:lnTo>
                  <a:lnTo>
                    <a:pt x="1025" y="6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67" name="Freeform 272"/>
            <p:cNvSpPr>
              <a:spLocks noEditPoints="1"/>
            </p:cNvSpPr>
            <p:nvPr/>
          </p:nvSpPr>
          <p:spPr bwMode="auto">
            <a:xfrm>
              <a:off x="4518025" y="1169988"/>
              <a:ext cx="3155950" cy="4859338"/>
            </a:xfrm>
            <a:custGeom>
              <a:avLst/>
              <a:gdLst>
                <a:gd name="T0" fmla="*/ 2603 w 5964"/>
                <a:gd name="T1" fmla="*/ 26 h 9184"/>
                <a:gd name="T2" fmla="*/ 2027 w 5964"/>
                <a:gd name="T3" fmla="*/ 164 h 9184"/>
                <a:gd name="T4" fmla="*/ 1437 w 5964"/>
                <a:gd name="T5" fmla="*/ 452 h 9184"/>
                <a:gd name="T6" fmla="*/ 593 w 5964"/>
                <a:gd name="T7" fmla="*/ 1254 h 9184"/>
                <a:gd name="T8" fmla="*/ 157 w 5964"/>
                <a:gd name="T9" fmla="*/ 2121 h 9184"/>
                <a:gd name="T10" fmla="*/ 25 w 5964"/>
                <a:gd name="T11" fmla="*/ 2723 h 9184"/>
                <a:gd name="T12" fmla="*/ 3 w 5964"/>
                <a:gd name="T13" fmla="*/ 3270 h 9184"/>
                <a:gd name="T14" fmla="*/ 258 w 5964"/>
                <a:gd name="T15" fmla="*/ 4488 h 9184"/>
                <a:gd name="T16" fmla="*/ 786 w 5964"/>
                <a:gd name="T17" fmla="*/ 5481 h 9184"/>
                <a:gd name="T18" fmla="*/ 1185 w 5964"/>
                <a:gd name="T19" fmla="*/ 6217 h 9184"/>
                <a:gd name="T20" fmla="*/ 1371 w 5964"/>
                <a:gd name="T21" fmla="*/ 7103 h 9184"/>
                <a:gd name="T22" fmla="*/ 1394 w 5964"/>
                <a:gd name="T23" fmla="*/ 8850 h 9184"/>
                <a:gd name="T24" fmla="*/ 1621 w 5964"/>
                <a:gd name="T25" fmla="*/ 9127 h 9184"/>
                <a:gd name="T26" fmla="*/ 4117 w 5964"/>
                <a:gd name="T27" fmla="*/ 9184 h 9184"/>
                <a:gd name="T28" fmla="*/ 4419 w 5964"/>
                <a:gd name="T29" fmla="*/ 9075 h 9184"/>
                <a:gd name="T30" fmla="*/ 4590 w 5964"/>
                <a:gd name="T31" fmla="*/ 8757 h 9184"/>
                <a:gd name="T32" fmla="*/ 4613 w 5964"/>
                <a:gd name="T33" fmla="*/ 6879 h 9184"/>
                <a:gd name="T34" fmla="*/ 4872 w 5964"/>
                <a:gd name="T35" fmla="*/ 6001 h 9184"/>
                <a:gd name="T36" fmla="*/ 5270 w 5964"/>
                <a:gd name="T37" fmla="*/ 5349 h 9184"/>
                <a:gd name="T38" fmla="*/ 5807 w 5964"/>
                <a:gd name="T39" fmla="*/ 4185 h 9184"/>
                <a:gd name="T40" fmla="*/ 5964 w 5964"/>
                <a:gd name="T41" fmla="*/ 3120 h 9184"/>
                <a:gd name="T42" fmla="*/ 5918 w 5964"/>
                <a:gd name="T43" fmla="*/ 2569 h 9184"/>
                <a:gd name="T44" fmla="*/ 5758 w 5964"/>
                <a:gd name="T45" fmla="*/ 1977 h 9184"/>
                <a:gd name="T46" fmla="*/ 5189 w 5964"/>
                <a:gd name="T47" fmla="*/ 1022 h 9184"/>
                <a:gd name="T48" fmla="*/ 4338 w 5964"/>
                <a:gd name="T49" fmla="*/ 343 h 9184"/>
                <a:gd name="T50" fmla="*/ 3798 w 5964"/>
                <a:gd name="T51" fmla="*/ 120 h 9184"/>
                <a:gd name="T52" fmla="*/ 3211 w 5964"/>
                <a:gd name="T53" fmla="*/ 10 h 9184"/>
                <a:gd name="T54" fmla="*/ 1849 w 5964"/>
                <a:gd name="T55" fmla="*/ 8708 h 9184"/>
                <a:gd name="T56" fmla="*/ 3054 w 5964"/>
                <a:gd name="T57" fmla="*/ 8387 h 9184"/>
                <a:gd name="T58" fmla="*/ 3192 w 5964"/>
                <a:gd name="T59" fmla="*/ 8273 h 9184"/>
                <a:gd name="T60" fmla="*/ 3220 w 5964"/>
                <a:gd name="T61" fmla="*/ 8135 h 9184"/>
                <a:gd name="T62" fmla="*/ 3135 w 5964"/>
                <a:gd name="T63" fmla="*/ 7976 h 9184"/>
                <a:gd name="T64" fmla="*/ 2982 w 5964"/>
                <a:gd name="T65" fmla="*/ 7922 h 9184"/>
                <a:gd name="T66" fmla="*/ 4117 w 5964"/>
                <a:gd name="T67" fmla="*/ 8708 h 9184"/>
                <a:gd name="T68" fmla="*/ 2331 w 5964"/>
                <a:gd name="T69" fmla="*/ 3592 h 9184"/>
                <a:gd name="T70" fmla="*/ 3296 w 5964"/>
                <a:gd name="T71" fmla="*/ 4335 h 9184"/>
                <a:gd name="T72" fmla="*/ 2671 w 5964"/>
                <a:gd name="T73" fmla="*/ 4357 h 9184"/>
                <a:gd name="T74" fmla="*/ 4792 w 5964"/>
                <a:gd name="T75" fmla="*/ 5205 h 9184"/>
                <a:gd name="T76" fmla="*/ 4345 w 5964"/>
                <a:gd name="T77" fmla="*/ 6021 h 9184"/>
                <a:gd name="T78" fmla="*/ 4122 w 5964"/>
                <a:gd name="T79" fmla="*/ 7010 h 9184"/>
                <a:gd name="T80" fmla="*/ 4223 w 5964"/>
                <a:gd name="T81" fmla="*/ 3456 h 9184"/>
                <a:gd name="T82" fmla="*/ 4223 w 5964"/>
                <a:gd name="T83" fmla="*/ 3254 h 9184"/>
                <a:gd name="T84" fmla="*/ 4095 w 5964"/>
                <a:gd name="T85" fmla="*/ 3133 h 9184"/>
                <a:gd name="T86" fmla="*/ 1927 w 5964"/>
                <a:gd name="T87" fmla="*/ 3119 h 9184"/>
                <a:gd name="T88" fmla="*/ 1757 w 5964"/>
                <a:gd name="T89" fmla="*/ 3228 h 9184"/>
                <a:gd name="T90" fmla="*/ 1731 w 5964"/>
                <a:gd name="T91" fmla="*/ 3428 h 9184"/>
                <a:gd name="T92" fmla="*/ 1847 w 5964"/>
                <a:gd name="T93" fmla="*/ 7136 h 9184"/>
                <a:gd name="T94" fmla="*/ 1705 w 5964"/>
                <a:gd name="T95" fmla="*/ 6265 h 9184"/>
                <a:gd name="T96" fmla="*/ 1251 w 5964"/>
                <a:gd name="T97" fmla="*/ 5317 h 9184"/>
                <a:gd name="T98" fmla="*/ 818 w 5964"/>
                <a:gd name="T99" fmla="*/ 4590 h 9184"/>
                <a:gd name="T100" fmla="*/ 503 w 5964"/>
                <a:gd name="T101" fmla="*/ 3516 h 9184"/>
                <a:gd name="T102" fmla="*/ 504 w 5964"/>
                <a:gd name="T103" fmla="*/ 2717 h 9184"/>
                <a:gd name="T104" fmla="*/ 838 w 5964"/>
                <a:gd name="T105" fmla="*/ 1749 h 9184"/>
                <a:gd name="T106" fmla="*/ 1483 w 5964"/>
                <a:gd name="T107" fmla="*/ 1001 h 9184"/>
                <a:gd name="T108" fmla="*/ 2356 w 5964"/>
                <a:gd name="T109" fmla="*/ 559 h 9184"/>
                <a:gd name="T110" fmla="*/ 3112 w 5964"/>
                <a:gd name="T111" fmla="*/ 478 h 9184"/>
                <a:gd name="T112" fmla="*/ 4069 w 5964"/>
                <a:gd name="T113" fmla="*/ 736 h 9184"/>
                <a:gd name="T114" fmla="*/ 4838 w 5964"/>
                <a:gd name="T115" fmla="*/ 1342 h 9184"/>
                <a:gd name="T116" fmla="*/ 5337 w 5964"/>
                <a:gd name="T117" fmla="*/ 2212 h 9184"/>
                <a:gd name="T118" fmla="*/ 5489 w 5964"/>
                <a:gd name="T119" fmla="*/ 3120 h 9184"/>
                <a:gd name="T120" fmla="*/ 5348 w 5964"/>
                <a:gd name="T121" fmla="*/ 4057 h 9184"/>
                <a:gd name="T122" fmla="*/ 4871 w 5964"/>
                <a:gd name="T123" fmla="*/ 5088 h 9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64" h="9184">
                  <a:moveTo>
                    <a:pt x="2982" y="0"/>
                  </a:moveTo>
                  <a:lnTo>
                    <a:pt x="2906" y="1"/>
                  </a:lnTo>
                  <a:lnTo>
                    <a:pt x="2753" y="10"/>
                  </a:lnTo>
                  <a:lnTo>
                    <a:pt x="2603" y="26"/>
                  </a:lnTo>
                  <a:lnTo>
                    <a:pt x="2455" y="49"/>
                  </a:lnTo>
                  <a:lnTo>
                    <a:pt x="2310" y="81"/>
                  </a:lnTo>
                  <a:lnTo>
                    <a:pt x="2167" y="120"/>
                  </a:lnTo>
                  <a:lnTo>
                    <a:pt x="2027" y="164"/>
                  </a:lnTo>
                  <a:lnTo>
                    <a:pt x="1891" y="217"/>
                  </a:lnTo>
                  <a:lnTo>
                    <a:pt x="1757" y="276"/>
                  </a:lnTo>
                  <a:lnTo>
                    <a:pt x="1626" y="343"/>
                  </a:lnTo>
                  <a:lnTo>
                    <a:pt x="1437" y="452"/>
                  </a:lnTo>
                  <a:lnTo>
                    <a:pt x="1198" y="621"/>
                  </a:lnTo>
                  <a:lnTo>
                    <a:pt x="978" y="811"/>
                  </a:lnTo>
                  <a:lnTo>
                    <a:pt x="775" y="1022"/>
                  </a:lnTo>
                  <a:lnTo>
                    <a:pt x="593" y="1254"/>
                  </a:lnTo>
                  <a:lnTo>
                    <a:pt x="432" y="1503"/>
                  </a:lnTo>
                  <a:lnTo>
                    <a:pt x="294" y="1768"/>
                  </a:lnTo>
                  <a:lnTo>
                    <a:pt x="208" y="1977"/>
                  </a:lnTo>
                  <a:lnTo>
                    <a:pt x="157" y="2121"/>
                  </a:lnTo>
                  <a:lnTo>
                    <a:pt x="114" y="2266"/>
                  </a:lnTo>
                  <a:lnTo>
                    <a:pt x="77" y="2416"/>
                  </a:lnTo>
                  <a:lnTo>
                    <a:pt x="46" y="2569"/>
                  </a:lnTo>
                  <a:lnTo>
                    <a:pt x="25" y="2723"/>
                  </a:lnTo>
                  <a:lnTo>
                    <a:pt x="9" y="2880"/>
                  </a:lnTo>
                  <a:lnTo>
                    <a:pt x="2" y="3039"/>
                  </a:lnTo>
                  <a:lnTo>
                    <a:pt x="0" y="3120"/>
                  </a:lnTo>
                  <a:lnTo>
                    <a:pt x="3" y="3270"/>
                  </a:lnTo>
                  <a:lnTo>
                    <a:pt x="29" y="3575"/>
                  </a:lnTo>
                  <a:lnTo>
                    <a:pt x="81" y="3880"/>
                  </a:lnTo>
                  <a:lnTo>
                    <a:pt x="159" y="4185"/>
                  </a:lnTo>
                  <a:lnTo>
                    <a:pt x="258" y="4488"/>
                  </a:lnTo>
                  <a:lnTo>
                    <a:pt x="382" y="4784"/>
                  </a:lnTo>
                  <a:lnTo>
                    <a:pt x="527" y="5072"/>
                  </a:lnTo>
                  <a:lnTo>
                    <a:pt x="694" y="5349"/>
                  </a:lnTo>
                  <a:lnTo>
                    <a:pt x="786" y="5481"/>
                  </a:lnTo>
                  <a:lnTo>
                    <a:pt x="857" y="5582"/>
                  </a:lnTo>
                  <a:lnTo>
                    <a:pt x="984" y="5789"/>
                  </a:lnTo>
                  <a:lnTo>
                    <a:pt x="1093" y="6001"/>
                  </a:lnTo>
                  <a:lnTo>
                    <a:pt x="1185" y="6217"/>
                  </a:lnTo>
                  <a:lnTo>
                    <a:pt x="1259" y="6436"/>
                  </a:lnTo>
                  <a:lnTo>
                    <a:pt x="1315" y="6656"/>
                  </a:lnTo>
                  <a:lnTo>
                    <a:pt x="1352" y="6879"/>
                  </a:lnTo>
                  <a:lnTo>
                    <a:pt x="1371" y="7103"/>
                  </a:lnTo>
                  <a:lnTo>
                    <a:pt x="1372" y="7213"/>
                  </a:lnTo>
                  <a:lnTo>
                    <a:pt x="1372" y="8708"/>
                  </a:lnTo>
                  <a:lnTo>
                    <a:pt x="1374" y="8757"/>
                  </a:lnTo>
                  <a:lnTo>
                    <a:pt x="1394" y="8850"/>
                  </a:lnTo>
                  <a:lnTo>
                    <a:pt x="1430" y="8935"/>
                  </a:lnTo>
                  <a:lnTo>
                    <a:pt x="1480" y="9012"/>
                  </a:lnTo>
                  <a:lnTo>
                    <a:pt x="1545" y="9075"/>
                  </a:lnTo>
                  <a:lnTo>
                    <a:pt x="1621" y="9127"/>
                  </a:lnTo>
                  <a:lnTo>
                    <a:pt x="1706" y="9163"/>
                  </a:lnTo>
                  <a:lnTo>
                    <a:pt x="1800" y="9182"/>
                  </a:lnTo>
                  <a:lnTo>
                    <a:pt x="1849" y="9184"/>
                  </a:lnTo>
                  <a:lnTo>
                    <a:pt x="4117" y="9184"/>
                  </a:lnTo>
                  <a:lnTo>
                    <a:pt x="4166" y="9182"/>
                  </a:lnTo>
                  <a:lnTo>
                    <a:pt x="4258" y="9163"/>
                  </a:lnTo>
                  <a:lnTo>
                    <a:pt x="4344" y="9127"/>
                  </a:lnTo>
                  <a:lnTo>
                    <a:pt x="4419" y="9075"/>
                  </a:lnTo>
                  <a:lnTo>
                    <a:pt x="4484" y="9012"/>
                  </a:lnTo>
                  <a:lnTo>
                    <a:pt x="4536" y="8935"/>
                  </a:lnTo>
                  <a:lnTo>
                    <a:pt x="4572" y="8850"/>
                  </a:lnTo>
                  <a:lnTo>
                    <a:pt x="4590" y="8757"/>
                  </a:lnTo>
                  <a:lnTo>
                    <a:pt x="4592" y="8708"/>
                  </a:lnTo>
                  <a:lnTo>
                    <a:pt x="4592" y="7213"/>
                  </a:lnTo>
                  <a:lnTo>
                    <a:pt x="4595" y="7103"/>
                  </a:lnTo>
                  <a:lnTo>
                    <a:pt x="4613" y="6879"/>
                  </a:lnTo>
                  <a:lnTo>
                    <a:pt x="4651" y="6656"/>
                  </a:lnTo>
                  <a:lnTo>
                    <a:pt x="4705" y="6436"/>
                  </a:lnTo>
                  <a:lnTo>
                    <a:pt x="4780" y="6217"/>
                  </a:lnTo>
                  <a:lnTo>
                    <a:pt x="4872" y="6001"/>
                  </a:lnTo>
                  <a:lnTo>
                    <a:pt x="4982" y="5789"/>
                  </a:lnTo>
                  <a:lnTo>
                    <a:pt x="5109" y="5582"/>
                  </a:lnTo>
                  <a:lnTo>
                    <a:pt x="5179" y="5481"/>
                  </a:lnTo>
                  <a:lnTo>
                    <a:pt x="5270" y="5349"/>
                  </a:lnTo>
                  <a:lnTo>
                    <a:pt x="5437" y="5072"/>
                  </a:lnTo>
                  <a:lnTo>
                    <a:pt x="5582" y="4784"/>
                  </a:lnTo>
                  <a:lnTo>
                    <a:pt x="5706" y="4488"/>
                  </a:lnTo>
                  <a:lnTo>
                    <a:pt x="5807" y="4185"/>
                  </a:lnTo>
                  <a:lnTo>
                    <a:pt x="5883" y="3880"/>
                  </a:lnTo>
                  <a:lnTo>
                    <a:pt x="5935" y="3575"/>
                  </a:lnTo>
                  <a:lnTo>
                    <a:pt x="5962" y="3270"/>
                  </a:lnTo>
                  <a:lnTo>
                    <a:pt x="5964" y="3120"/>
                  </a:lnTo>
                  <a:lnTo>
                    <a:pt x="5964" y="3039"/>
                  </a:lnTo>
                  <a:lnTo>
                    <a:pt x="5957" y="2880"/>
                  </a:lnTo>
                  <a:lnTo>
                    <a:pt x="5941" y="2723"/>
                  </a:lnTo>
                  <a:lnTo>
                    <a:pt x="5918" y="2569"/>
                  </a:lnTo>
                  <a:lnTo>
                    <a:pt x="5887" y="2416"/>
                  </a:lnTo>
                  <a:lnTo>
                    <a:pt x="5851" y="2266"/>
                  </a:lnTo>
                  <a:lnTo>
                    <a:pt x="5808" y="2121"/>
                  </a:lnTo>
                  <a:lnTo>
                    <a:pt x="5758" y="1977"/>
                  </a:lnTo>
                  <a:lnTo>
                    <a:pt x="5672" y="1768"/>
                  </a:lnTo>
                  <a:lnTo>
                    <a:pt x="5533" y="1503"/>
                  </a:lnTo>
                  <a:lnTo>
                    <a:pt x="5372" y="1254"/>
                  </a:lnTo>
                  <a:lnTo>
                    <a:pt x="5189" y="1022"/>
                  </a:lnTo>
                  <a:lnTo>
                    <a:pt x="4988" y="811"/>
                  </a:lnTo>
                  <a:lnTo>
                    <a:pt x="4766" y="621"/>
                  </a:lnTo>
                  <a:lnTo>
                    <a:pt x="4528" y="452"/>
                  </a:lnTo>
                  <a:lnTo>
                    <a:pt x="4338" y="343"/>
                  </a:lnTo>
                  <a:lnTo>
                    <a:pt x="4209" y="276"/>
                  </a:lnTo>
                  <a:lnTo>
                    <a:pt x="4075" y="217"/>
                  </a:lnTo>
                  <a:lnTo>
                    <a:pt x="3938" y="164"/>
                  </a:lnTo>
                  <a:lnTo>
                    <a:pt x="3798" y="120"/>
                  </a:lnTo>
                  <a:lnTo>
                    <a:pt x="3656" y="81"/>
                  </a:lnTo>
                  <a:lnTo>
                    <a:pt x="3510" y="49"/>
                  </a:lnTo>
                  <a:lnTo>
                    <a:pt x="3362" y="26"/>
                  </a:lnTo>
                  <a:lnTo>
                    <a:pt x="3211" y="10"/>
                  </a:lnTo>
                  <a:lnTo>
                    <a:pt x="3060" y="1"/>
                  </a:lnTo>
                  <a:lnTo>
                    <a:pt x="2982" y="0"/>
                  </a:lnTo>
                  <a:close/>
                  <a:moveTo>
                    <a:pt x="4117" y="8708"/>
                  </a:moveTo>
                  <a:lnTo>
                    <a:pt x="1849" y="8708"/>
                  </a:lnTo>
                  <a:lnTo>
                    <a:pt x="1849" y="8397"/>
                  </a:lnTo>
                  <a:lnTo>
                    <a:pt x="2982" y="8397"/>
                  </a:lnTo>
                  <a:lnTo>
                    <a:pt x="3006" y="8397"/>
                  </a:lnTo>
                  <a:lnTo>
                    <a:pt x="3054" y="8387"/>
                  </a:lnTo>
                  <a:lnTo>
                    <a:pt x="3096" y="8370"/>
                  </a:lnTo>
                  <a:lnTo>
                    <a:pt x="3135" y="8344"/>
                  </a:lnTo>
                  <a:lnTo>
                    <a:pt x="3166" y="8310"/>
                  </a:lnTo>
                  <a:lnTo>
                    <a:pt x="3192" y="8273"/>
                  </a:lnTo>
                  <a:lnTo>
                    <a:pt x="3209" y="8230"/>
                  </a:lnTo>
                  <a:lnTo>
                    <a:pt x="3220" y="8184"/>
                  </a:lnTo>
                  <a:lnTo>
                    <a:pt x="3220" y="8159"/>
                  </a:lnTo>
                  <a:lnTo>
                    <a:pt x="3220" y="8135"/>
                  </a:lnTo>
                  <a:lnTo>
                    <a:pt x="3209" y="8089"/>
                  </a:lnTo>
                  <a:lnTo>
                    <a:pt x="3192" y="8046"/>
                  </a:lnTo>
                  <a:lnTo>
                    <a:pt x="3166" y="8008"/>
                  </a:lnTo>
                  <a:lnTo>
                    <a:pt x="3135" y="7976"/>
                  </a:lnTo>
                  <a:lnTo>
                    <a:pt x="3096" y="7951"/>
                  </a:lnTo>
                  <a:lnTo>
                    <a:pt x="3054" y="7932"/>
                  </a:lnTo>
                  <a:lnTo>
                    <a:pt x="3006" y="7923"/>
                  </a:lnTo>
                  <a:lnTo>
                    <a:pt x="2982" y="7922"/>
                  </a:lnTo>
                  <a:lnTo>
                    <a:pt x="1849" y="7922"/>
                  </a:lnTo>
                  <a:lnTo>
                    <a:pt x="1849" y="7611"/>
                  </a:lnTo>
                  <a:lnTo>
                    <a:pt x="4117" y="7611"/>
                  </a:lnTo>
                  <a:lnTo>
                    <a:pt x="4117" y="8708"/>
                  </a:lnTo>
                  <a:lnTo>
                    <a:pt x="4117" y="8708"/>
                  </a:lnTo>
                  <a:lnTo>
                    <a:pt x="4117" y="8708"/>
                  </a:lnTo>
                  <a:close/>
                  <a:moveTo>
                    <a:pt x="2649" y="4272"/>
                  </a:moveTo>
                  <a:lnTo>
                    <a:pt x="2331" y="3592"/>
                  </a:lnTo>
                  <a:lnTo>
                    <a:pt x="3634" y="3592"/>
                  </a:lnTo>
                  <a:lnTo>
                    <a:pt x="3316" y="4272"/>
                  </a:lnTo>
                  <a:lnTo>
                    <a:pt x="3307" y="4292"/>
                  </a:lnTo>
                  <a:lnTo>
                    <a:pt x="3296" y="4335"/>
                  </a:lnTo>
                  <a:lnTo>
                    <a:pt x="3294" y="4357"/>
                  </a:lnTo>
                  <a:lnTo>
                    <a:pt x="3110" y="7136"/>
                  </a:lnTo>
                  <a:lnTo>
                    <a:pt x="2855" y="7136"/>
                  </a:lnTo>
                  <a:lnTo>
                    <a:pt x="2671" y="4357"/>
                  </a:lnTo>
                  <a:lnTo>
                    <a:pt x="2668" y="4335"/>
                  </a:lnTo>
                  <a:lnTo>
                    <a:pt x="2658" y="4292"/>
                  </a:lnTo>
                  <a:lnTo>
                    <a:pt x="2649" y="4272"/>
                  </a:lnTo>
                  <a:close/>
                  <a:moveTo>
                    <a:pt x="4792" y="5205"/>
                  </a:moveTo>
                  <a:lnTo>
                    <a:pt x="4713" y="5317"/>
                  </a:lnTo>
                  <a:lnTo>
                    <a:pt x="4572" y="5548"/>
                  </a:lnTo>
                  <a:lnTo>
                    <a:pt x="4449" y="5782"/>
                  </a:lnTo>
                  <a:lnTo>
                    <a:pt x="4345" y="6021"/>
                  </a:lnTo>
                  <a:lnTo>
                    <a:pt x="4261" y="6265"/>
                  </a:lnTo>
                  <a:lnTo>
                    <a:pt x="4194" y="6512"/>
                  </a:lnTo>
                  <a:lnTo>
                    <a:pt x="4148" y="6760"/>
                  </a:lnTo>
                  <a:lnTo>
                    <a:pt x="4122" y="7010"/>
                  </a:lnTo>
                  <a:lnTo>
                    <a:pt x="4118" y="7136"/>
                  </a:lnTo>
                  <a:lnTo>
                    <a:pt x="3587" y="7136"/>
                  </a:lnTo>
                  <a:lnTo>
                    <a:pt x="3765" y="4433"/>
                  </a:lnTo>
                  <a:lnTo>
                    <a:pt x="4223" y="3456"/>
                  </a:lnTo>
                  <a:lnTo>
                    <a:pt x="4235" y="3428"/>
                  </a:lnTo>
                  <a:lnTo>
                    <a:pt x="4246" y="3369"/>
                  </a:lnTo>
                  <a:lnTo>
                    <a:pt x="4242" y="3310"/>
                  </a:lnTo>
                  <a:lnTo>
                    <a:pt x="4223" y="3254"/>
                  </a:lnTo>
                  <a:lnTo>
                    <a:pt x="4209" y="3228"/>
                  </a:lnTo>
                  <a:lnTo>
                    <a:pt x="4191" y="3202"/>
                  </a:lnTo>
                  <a:lnTo>
                    <a:pt x="4147" y="3162"/>
                  </a:lnTo>
                  <a:lnTo>
                    <a:pt x="4095" y="3133"/>
                  </a:lnTo>
                  <a:lnTo>
                    <a:pt x="4037" y="3119"/>
                  </a:lnTo>
                  <a:lnTo>
                    <a:pt x="4007" y="3117"/>
                  </a:lnTo>
                  <a:lnTo>
                    <a:pt x="1957" y="3117"/>
                  </a:lnTo>
                  <a:lnTo>
                    <a:pt x="1927" y="3119"/>
                  </a:lnTo>
                  <a:lnTo>
                    <a:pt x="1869" y="3133"/>
                  </a:lnTo>
                  <a:lnTo>
                    <a:pt x="1817" y="3162"/>
                  </a:lnTo>
                  <a:lnTo>
                    <a:pt x="1774" y="3202"/>
                  </a:lnTo>
                  <a:lnTo>
                    <a:pt x="1757" y="3228"/>
                  </a:lnTo>
                  <a:lnTo>
                    <a:pt x="1741" y="3254"/>
                  </a:lnTo>
                  <a:lnTo>
                    <a:pt x="1724" y="3310"/>
                  </a:lnTo>
                  <a:lnTo>
                    <a:pt x="1719" y="3369"/>
                  </a:lnTo>
                  <a:lnTo>
                    <a:pt x="1731" y="3428"/>
                  </a:lnTo>
                  <a:lnTo>
                    <a:pt x="1742" y="3456"/>
                  </a:lnTo>
                  <a:lnTo>
                    <a:pt x="2199" y="4433"/>
                  </a:lnTo>
                  <a:lnTo>
                    <a:pt x="2379" y="7136"/>
                  </a:lnTo>
                  <a:lnTo>
                    <a:pt x="1847" y="7136"/>
                  </a:lnTo>
                  <a:lnTo>
                    <a:pt x="1842" y="7010"/>
                  </a:lnTo>
                  <a:lnTo>
                    <a:pt x="1816" y="6760"/>
                  </a:lnTo>
                  <a:lnTo>
                    <a:pt x="1770" y="6511"/>
                  </a:lnTo>
                  <a:lnTo>
                    <a:pt x="1705" y="6265"/>
                  </a:lnTo>
                  <a:lnTo>
                    <a:pt x="1620" y="6021"/>
                  </a:lnTo>
                  <a:lnTo>
                    <a:pt x="1515" y="5782"/>
                  </a:lnTo>
                  <a:lnTo>
                    <a:pt x="1392" y="5548"/>
                  </a:lnTo>
                  <a:lnTo>
                    <a:pt x="1251" y="5317"/>
                  </a:lnTo>
                  <a:lnTo>
                    <a:pt x="1174" y="5205"/>
                  </a:lnTo>
                  <a:lnTo>
                    <a:pt x="1093" y="5088"/>
                  </a:lnTo>
                  <a:lnTo>
                    <a:pt x="946" y="4845"/>
                  </a:lnTo>
                  <a:lnTo>
                    <a:pt x="818" y="4590"/>
                  </a:lnTo>
                  <a:lnTo>
                    <a:pt x="707" y="4327"/>
                  </a:lnTo>
                  <a:lnTo>
                    <a:pt x="618" y="4057"/>
                  </a:lnTo>
                  <a:lnTo>
                    <a:pt x="549" y="3787"/>
                  </a:lnTo>
                  <a:lnTo>
                    <a:pt x="503" y="3516"/>
                  </a:lnTo>
                  <a:lnTo>
                    <a:pt x="478" y="3250"/>
                  </a:lnTo>
                  <a:lnTo>
                    <a:pt x="477" y="3120"/>
                  </a:lnTo>
                  <a:lnTo>
                    <a:pt x="478" y="2983"/>
                  </a:lnTo>
                  <a:lnTo>
                    <a:pt x="504" y="2717"/>
                  </a:lnTo>
                  <a:lnTo>
                    <a:pt x="555" y="2459"/>
                  </a:lnTo>
                  <a:lnTo>
                    <a:pt x="628" y="2212"/>
                  </a:lnTo>
                  <a:lnTo>
                    <a:pt x="723" y="1974"/>
                  </a:lnTo>
                  <a:lnTo>
                    <a:pt x="838" y="1749"/>
                  </a:lnTo>
                  <a:lnTo>
                    <a:pt x="973" y="1539"/>
                  </a:lnTo>
                  <a:lnTo>
                    <a:pt x="1128" y="1342"/>
                  </a:lnTo>
                  <a:lnTo>
                    <a:pt x="1297" y="1163"/>
                  </a:lnTo>
                  <a:lnTo>
                    <a:pt x="1483" y="1001"/>
                  </a:lnTo>
                  <a:lnTo>
                    <a:pt x="1683" y="858"/>
                  </a:lnTo>
                  <a:lnTo>
                    <a:pt x="1896" y="736"/>
                  </a:lnTo>
                  <a:lnTo>
                    <a:pt x="2121" y="636"/>
                  </a:lnTo>
                  <a:lnTo>
                    <a:pt x="2356" y="559"/>
                  </a:lnTo>
                  <a:lnTo>
                    <a:pt x="2600" y="505"/>
                  </a:lnTo>
                  <a:lnTo>
                    <a:pt x="2854" y="478"/>
                  </a:lnTo>
                  <a:lnTo>
                    <a:pt x="2982" y="477"/>
                  </a:lnTo>
                  <a:lnTo>
                    <a:pt x="3112" y="478"/>
                  </a:lnTo>
                  <a:lnTo>
                    <a:pt x="3364" y="505"/>
                  </a:lnTo>
                  <a:lnTo>
                    <a:pt x="3608" y="559"/>
                  </a:lnTo>
                  <a:lnTo>
                    <a:pt x="3843" y="636"/>
                  </a:lnTo>
                  <a:lnTo>
                    <a:pt x="4069" y="736"/>
                  </a:lnTo>
                  <a:lnTo>
                    <a:pt x="4282" y="858"/>
                  </a:lnTo>
                  <a:lnTo>
                    <a:pt x="4482" y="1001"/>
                  </a:lnTo>
                  <a:lnTo>
                    <a:pt x="4668" y="1163"/>
                  </a:lnTo>
                  <a:lnTo>
                    <a:pt x="4838" y="1342"/>
                  </a:lnTo>
                  <a:lnTo>
                    <a:pt x="4991" y="1539"/>
                  </a:lnTo>
                  <a:lnTo>
                    <a:pt x="5126" y="1749"/>
                  </a:lnTo>
                  <a:lnTo>
                    <a:pt x="5242" y="1974"/>
                  </a:lnTo>
                  <a:lnTo>
                    <a:pt x="5337" y="2212"/>
                  </a:lnTo>
                  <a:lnTo>
                    <a:pt x="5411" y="2459"/>
                  </a:lnTo>
                  <a:lnTo>
                    <a:pt x="5461" y="2717"/>
                  </a:lnTo>
                  <a:lnTo>
                    <a:pt x="5486" y="2983"/>
                  </a:lnTo>
                  <a:lnTo>
                    <a:pt x="5489" y="3120"/>
                  </a:lnTo>
                  <a:lnTo>
                    <a:pt x="5487" y="3250"/>
                  </a:lnTo>
                  <a:lnTo>
                    <a:pt x="5463" y="3516"/>
                  </a:lnTo>
                  <a:lnTo>
                    <a:pt x="5415" y="3787"/>
                  </a:lnTo>
                  <a:lnTo>
                    <a:pt x="5348" y="4057"/>
                  </a:lnTo>
                  <a:lnTo>
                    <a:pt x="5257" y="4327"/>
                  </a:lnTo>
                  <a:lnTo>
                    <a:pt x="5147" y="4590"/>
                  </a:lnTo>
                  <a:lnTo>
                    <a:pt x="5018" y="4845"/>
                  </a:lnTo>
                  <a:lnTo>
                    <a:pt x="4871" y="5088"/>
                  </a:lnTo>
                  <a:lnTo>
                    <a:pt x="4792" y="5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1920" y="2291953"/>
            <a:ext cx="4358345" cy="1188855"/>
            <a:chOff x="121920" y="2129393"/>
            <a:chExt cx="4358345" cy="1188855"/>
          </a:xfrm>
        </p:grpSpPr>
        <p:sp>
          <p:nvSpPr>
            <p:cNvPr id="3" name="Rectangle 2"/>
            <p:cNvSpPr/>
            <p:nvPr/>
          </p:nvSpPr>
          <p:spPr>
            <a:xfrm>
              <a:off x="121920" y="2487251"/>
              <a:ext cx="43583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spc="12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У ствари, испоставило се да је наставницима неопходна непрекидна подршка да би развијали своје вештине у складу с трендовима развоја.</a:t>
              </a:r>
              <a:endParaRPr lang="sr-Latn-RS" sz="160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47493" y="2129393"/>
              <a:ext cx="36187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b="1" cap="all" spc="600" dirty="0" smtClean="0">
                  <a:solidFill>
                    <a:srgbClr val="47A4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П</a:t>
              </a:r>
              <a:r>
                <a:rPr lang="sr-Cyrl-RS" b="1" cap="all" spc="600" dirty="0" smtClean="0">
                  <a:solidFill>
                    <a:srgbClr val="47A4B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одршка</a:t>
              </a:r>
              <a:endParaRPr lang="ru-RU" b="1" cap="all" spc="600" dirty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7476" y="4340326"/>
            <a:ext cx="4437595" cy="1420990"/>
            <a:chOff x="357476" y="4116806"/>
            <a:chExt cx="4437595" cy="1420990"/>
          </a:xfrm>
        </p:grpSpPr>
        <p:sp>
          <p:nvSpPr>
            <p:cNvPr id="5" name="Rectangle 4"/>
            <p:cNvSpPr/>
            <p:nvPr/>
          </p:nvSpPr>
          <p:spPr>
            <a:xfrm>
              <a:off x="357476" y="4460578"/>
              <a:ext cx="435834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Осим тога, наставници се морају и сами усавршавати тако што ће користити доступне изворе информација и подршку из окружења, као и расположиве и бесплатне ресурсе на интернету. </a:t>
              </a:r>
              <a:endParaRPr lang="sr-Latn-RS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57476" y="4116806"/>
              <a:ext cx="44375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sr-Cyrl-RS" b="1" cap="all" spc="600" dirty="0" smtClean="0">
                  <a:solidFill>
                    <a:srgbClr val="DD31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рад на себи</a:t>
              </a:r>
              <a:endParaRPr lang="ru-RU" b="1" cap="all" spc="600" dirty="0">
                <a:solidFill>
                  <a:srgbClr val="DD31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44013" y="1669230"/>
            <a:ext cx="3999176" cy="1928202"/>
            <a:chOff x="7344013" y="1445710"/>
            <a:chExt cx="3999176" cy="1928202"/>
          </a:xfrm>
        </p:grpSpPr>
        <p:sp>
          <p:nvSpPr>
            <p:cNvPr id="2" name="Rectangle 1"/>
            <p:cNvSpPr/>
            <p:nvPr/>
          </p:nvSpPr>
          <p:spPr>
            <a:xfrm>
              <a:off x="7377500" y="1804252"/>
              <a:ext cx="396568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Брзо је постало јасно да се кључни професионални развој наставника који их подржава у томе да интегришу дигиталне технологије у своје учионице неће десити одједном, а и онда када отпочне, то неће бити процес који се тиме и завршава. </a:t>
              </a:r>
              <a:endParaRPr lang="sr-Latn-RS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344013" y="1445710"/>
              <a:ext cx="2054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Cyrl-RS" b="1" cap="all" spc="600" smtClean="0">
                  <a:solidFill>
                    <a:srgbClr val="FCB7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упорност</a:t>
              </a:r>
              <a:endParaRPr lang="ru-RU" b="1" cap="all" spc="600">
                <a:solidFill>
                  <a:srgbClr val="FCB7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377501" y="4553692"/>
            <a:ext cx="4405542" cy="1650388"/>
            <a:chOff x="7377500" y="4641067"/>
            <a:chExt cx="4405542" cy="1650388"/>
          </a:xfrm>
        </p:grpSpPr>
        <p:sp>
          <p:nvSpPr>
            <p:cNvPr id="4" name="Rectangle 3"/>
            <p:cNvSpPr/>
            <p:nvPr/>
          </p:nvSpPr>
          <p:spPr>
            <a:xfrm>
              <a:off x="7377500" y="4968016"/>
              <a:ext cx="440554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Ш</a:t>
              </a:r>
              <a:r>
                <a:rPr lang="ru-RU" sz="1600" spc="12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коле </a:t>
              </a:r>
              <a:r>
                <a:rPr lang="ru-RU" sz="1600" spc="120">
                  <a:solidFill>
                    <a:schemeClr val="tx1">
                      <a:lumMod val="65000"/>
                      <a:lumOff val="35000"/>
                    </a:schemeClr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и реализатори стручних обука морају свим учитељима и предметним наставницима омогућити да стекну знања и вештине како би успешно могли да интегришу дигиталну технологију у своју свакодневну праксу. </a:t>
              </a:r>
              <a:endParaRPr lang="sr-Latn-RS" sz="16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377500" y="4641067"/>
              <a:ext cx="2054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r-Cyrl-RS" b="1" cap="all" spc="600" dirty="0" smtClean="0">
                  <a:solidFill>
                    <a:srgbClr val="5F42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ФЕР ПЛЕЈ</a:t>
              </a:r>
              <a:endParaRPr lang="ru-RU" b="1" cap="all" spc="600" dirty="0">
                <a:solidFill>
                  <a:srgbClr val="5F42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921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 animBg="1"/>
      <p:bldP spid="19" grpId="0" animBg="1"/>
      <p:bldP spid="21" grpId="0" animBg="1"/>
      <p:bldP spid="47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145360" y="5097290"/>
            <a:ext cx="1036188" cy="949426"/>
          </a:xfrm>
          <a:custGeom>
            <a:avLst/>
            <a:gdLst>
              <a:gd name="connsiteX0" fmla="*/ 523051 w 1036188"/>
              <a:gd name="connsiteY0" fmla="*/ 0 h 949426"/>
              <a:gd name="connsiteX1" fmla="*/ 903565 w 1036188"/>
              <a:gd name="connsiteY1" fmla="*/ 125186 h 949426"/>
              <a:gd name="connsiteX2" fmla="*/ 1036188 w 1036188"/>
              <a:gd name="connsiteY2" fmla="*/ 475953 h 949426"/>
              <a:gd name="connsiteX3" fmla="*/ 898608 w 1036188"/>
              <a:gd name="connsiteY3" fmla="*/ 825480 h 949426"/>
              <a:gd name="connsiteX4" fmla="*/ 523051 w 1036188"/>
              <a:gd name="connsiteY4" fmla="*/ 949426 h 949426"/>
              <a:gd name="connsiteX5" fmla="*/ 138819 w 1036188"/>
              <a:gd name="connsiteY5" fmla="*/ 826720 h 949426"/>
              <a:gd name="connsiteX6" fmla="*/ 0 w 1036188"/>
              <a:gd name="connsiteY6" fmla="*/ 475953 h 949426"/>
              <a:gd name="connsiteX7" fmla="*/ 132622 w 1036188"/>
              <a:gd name="connsiteY7" fmla="*/ 123946 h 949426"/>
              <a:gd name="connsiteX8" fmla="*/ 523051 w 1036188"/>
              <a:gd name="connsiteY8" fmla="*/ 0 h 9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6188" h="949426">
                <a:moveTo>
                  <a:pt x="523051" y="0"/>
                </a:moveTo>
                <a:cubicBezTo>
                  <a:pt x="688313" y="0"/>
                  <a:pt x="815151" y="41729"/>
                  <a:pt x="903565" y="125186"/>
                </a:cubicBezTo>
                <a:cubicBezTo>
                  <a:pt x="991980" y="208643"/>
                  <a:pt x="1036188" y="325565"/>
                  <a:pt x="1036188" y="475953"/>
                </a:cubicBezTo>
                <a:cubicBezTo>
                  <a:pt x="1036188" y="626341"/>
                  <a:pt x="990328" y="742850"/>
                  <a:pt x="898608" y="825480"/>
                </a:cubicBezTo>
                <a:cubicBezTo>
                  <a:pt x="806888" y="908111"/>
                  <a:pt x="681702" y="949426"/>
                  <a:pt x="523051" y="949426"/>
                </a:cubicBezTo>
                <a:cubicBezTo>
                  <a:pt x="359443" y="949426"/>
                  <a:pt x="231365" y="908524"/>
                  <a:pt x="138819" y="826720"/>
                </a:cubicBezTo>
                <a:cubicBezTo>
                  <a:pt x="46273" y="744915"/>
                  <a:pt x="0" y="627993"/>
                  <a:pt x="0" y="475953"/>
                </a:cubicBezTo>
                <a:cubicBezTo>
                  <a:pt x="0" y="323913"/>
                  <a:pt x="44207" y="206577"/>
                  <a:pt x="132622" y="123946"/>
                </a:cubicBezTo>
                <a:cubicBezTo>
                  <a:pt x="221037" y="41316"/>
                  <a:pt x="351180" y="0"/>
                  <a:pt x="523051" y="0"/>
                </a:cubicBezTo>
                <a:close/>
              </a:path>
            </a:pathLst>
          </a:custGeom>
          <a:solidFill>
            <a:srgbClr val="FCB73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sr-Latn-RS" sz="4000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61841" y="2308506"/>
            <a:ext cx="3021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да мотивишете и смислено укључите ученике у наставни процес </a:t>
            </a:r>
            <a:endParaRPr lang="sr-Latn-RS" sz="2000" spc="120">
              <a:solidFill>
                <a:schemeClr val="tx1">
                  <a:lumMod val="65000"/>
                  <a:lumOff val="35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36226" y="3016392"/>
            <a:ext cx="2626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да унапредите вештине и знања својих ученика, њихове социјалне компетенције и шансе за запошљавање у непосредној или даљој будућности</a:t>
            </a:r>
            <a:endParaRPr lang="sr-Latn-RS" spc="120">
              <a:solidFill>
                <a:schemeClr val="tx1">
                  <a:lumMod val="65000"/>
                  <a:lumOff val="35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80523" y="4060189"/>
            <a:ext cx="28653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20">
                <a:solidFill>
                  <a:schemeClr val="tx1">
                    <a:lumMod val="65000"/>
                    <a:lumOff val="35000"/>
                  </a:schemeClr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да будете у контакту са својим ученицима и изван оквира учионице.</a:t>
            </a:r>
            <a:endParaRPr lang="sr-Latn-RS" sz="2000" spc="120">
              <a:solidFill>
                <a:schemeClr val="tx1">
                  <a:lumMod val="65000"/>
                  <a:lumOff val="35000"/>
                </a:schemeClr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0" y="336167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spc="600" dirty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З</a:t>
            </a:r>
            <a:r>
              <a:rPr lang="sr-Cyrl-RS" b="1" cap="all" spc="600" dirty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ашто је све ово релевантно за наставу и учење</a:t>
            </a:r>
            <a:r>
              <a:rPr lang="ru-RU" b="1" cap="all" spc="600" dirty="0">
                <a:solidFill>
                  <a:srgbClr val="47A4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?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96895" y="973251"/>
            <a:ext cx="9389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cap="all" dirty="0">
                <a:solidFill>
                  <a:srgbClr val="2230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коришћење дигиталних технологија вам помаже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168395" y="1972323"/>
            <a:ext cx="1039040" cy="1039040"/>
            <a:chOff x="3481631" y="2754940"/>
            <a:chExt cx="1039040" cy="1039040"/>
          </a:xfrm>
        </p:grpSpPr>
        <p:sp>
          <p:nvSpPr>
            <p:cNvPr id="41" name="Freeform 5"/>
            <p:cNvSpPr>
              <a:spLocks noChangeAspect="1" noEditPoints="1"/>
            </p:cNvSpPr>
            <p:nvPr/>
          </p:nvSpPr>
          <p:spPr bwMode="auto">
            <a:xfrm>
              <a:off x="3666641" y="2894384"/>
              <a:ext cx="720000" cy="703374"/>
            </a:xfrm>
            <a:custGeom>
              <a:avLst/>
              <a:gdLst>
                <a:gd name="T0" fmla="*/ 3560 w 9355"/>
                <a:gd name="T1" fmla="*/ 5666 h 9139"/>
                <a:gd name="T2" fmla="*/ 3956 w 9355"/>
                <a:gd name="T3" fmla="*/ 5393 h 9139"/>
                <a:gd name="T4" fmla="*/ 4343 w 9355"/>
                <a:gd name="T5" fmla="*/ 5342 h 9139"/>
                <a:gd name="T6" fmla="*/ 4798 w 9355"/>
                <a:gd name="T7" fmla="*/ 5505 h 9139"/>
                <a:gd name="T8" fmla="*/ 4968 w 9355"/>
                <a:gd name="T9" fmla="*/ 5578 h 9139"/>
                <a:gd name="T10" fmla="*/ 5123 w 9355"/>
                <a:gd name="T11" fmla="*/ 5501 h 9139"/>
                <a:gd name="T12" fmla="*/ 6527 w 9355"/>
                <a:gd name="T13" fmla="*/ 3551 h 9139"/>
                <a:gd name="T14" fmla="*/ 6585 w 9355"/>
                <a:gd name="T15" fmla="*/ 2760 h 9139"/>
                <a:gd name="T16" fmla="*/ 6267 w 9355"/>
                <a:gd name="T17" fmla="*/ 2030 h 9139"/>
                <a:gd name="T18" fmla="*/ 5918 w 9355"/>
                <a:gd name="T19" fmla="*/ 1703 h 9139"/>
                <a:gd name="T20" fmla="*/ 5754 w 9355"/>
                <a:gd name="T21" fmla="*/ 1706 h 9139"/>
                <a:gd name="T22" fmla="*/ 1595 w 9355"/>
                <a:gd name="T23" fmla="*/ 5943 h 9139"/>
                <a:gd name="T24" fmla="*/ 2681 w 9355"/>
                <a:gd name="T25" fmla="*/ 5073 h 9139"/>
                <a:gd name="T26" fmla="*/ 2775 w 9355"/>
                <a:gd name="T27" fmla="*/ 4799 h 9139"/>
                <a:gd name="T28" fmla="*/ 3138 w 9355"/>
                <a:gd name="T29" fmla="*/ 3636 h 9139"/>
                <a:gd name="T30" fmla="*/ 3285 w 9355"/>
                <a:gd name="T31" fmla="*/ 3384 h 9139"/>
                <a:gd name="T32" fmla="*/ 3616 w 9355"/>
                <a:gd name="T33" fmla="*/ 2177 h 9139"/>
                <a:gd name="T34" fmla="*/ 3781 w 9355"/>
                <a:gd name="T35" fmla="*/ 1968 h 9139"/>
                <a:gd name="T36" fmla="*/ 3306 w 9355"/>
                <a:gd name="T37" fmla="*/ 834 h 9139"/>
                <a:gd name="T38" fmla="*/ 3339 w 9355"/>
                <a:gd name="T39" fmla="*/ 27 h 9139"/>
                <a:gd name="T40" fmla="*/ 3185 w 9355"/>
                <a:gd name="T41" fmla="*/ 35 h 9139"/>
                <a:gd name="T42" fmla="*/ 2670 w 9355"/>
                <a:gd name="T43" fmla="*/ 920 h 9139"/>
                <a:gd name="T44" fmla="*/ 2351 w 9355"/>
                <a:gd name="T45" fmla="*/ 2101 h 9139"/>
                <a:gd name="T46" fmla="*/ 2184 w 9355"/>
                <a:gd name="T47" fmla="*/ 2308 h 9139"/>
                <a:gd name="T48" fmla="*/ 2556 w 9355"/>
                <a:gd name="T49" fmla="*/ 3228 h 9139"/>
                <a:gd name="T50" fmla="*/ 1698 w 9355"/>
                <a:gd name="T51" fmla="*/ 3727 h 9139"/>
                <a:gd name="T52" fmla="*/ 1702 w 9355"/>
                <a:gd name="T53" fmla="*/ 3993 h 9139"/>
                <a:gd name="T54" fmla="*/ 1224 w 9355"/>
                <a:gd name="T55" fmla="*/ 5146 h 9139"/>
                <a:gd name="T56" fmla="*/ 444 w 9355"/>
                <a:gd name="T57" fmla="*/ 5944 h 9139"/>
                <a:gd name="T58" fmla="*/ 59 w 9355"/>
                <a:gd name="T59" fmla="*/ 6200 h 9139"/>
                <a:gd name="T60" fmla="*/ 1 w 9355"/>
                <a:gd name="T61" fmla="*/ 8696 h 9139"/>
                <a:gd name="T62" fmla="*/ 258 w 9355"/>
                <a:gd name="T63" fmla="*/ 9080 h 9139"/>
                <a:gd name="T64" fmla="*/ 7841 w 9355"/>
                <a:gd name="T65" fmla="*/ 9138 h 9139"/>
                <a:gd name="T66" fmla="*/ 8586 w 9355"/>
                <a:gd name="T67" fmla="*/ 8908 h 9139"/>
                <a:gd name="T68" fmla="*/ 9125 w 9355"/>
                <a:gd name="T69" fmla="*/ 8371 h 9139"/>
                <a:gd name="T70" fmla="*/ 9354 w 9355"/>
                <a:gd name="T71" fmla="*/ 7623 h 9139"/>
                <a:gd name="T72" fmla="*/ 9260 w 9355"/>
                <a:gd name="T73" fmla="*/ 6991 h 9139"/>
                <a:gd name="T74" fmla="*/ 8833 w 9355"/>
                <a:gd name="T75" fmla="*/ 6357 h 9139"/>
                <a:gd name="T76" fmla="*/ 8157 w 9355"/>
                <a:gd name="T77" fmla="*/ 5992 h 9139"/>
                <a:gd name="T78" fmla="*/ 5632 w 9355"/>
                <a:gd name="T79" fmla="*/ 2392 h 9139"/>
                <a:gd name="T80" fmla="*/ 5851 w 9355"/>
                <a:gd name="T81" fmla="*/ 2364 h 9139"/>
                <a:gd name="T82" fmla="*/ 5876 w 9355"/>
                <a:gd name="T83" fmla="*/ 2583 h 9139"/>
                <a:gd name="T84" fmla="*/ 4880 w 9355"/>
                <a:gd name="T85" fmla="*/ 3777 h 9139"/>
                <a:gd name="T86" fmla="*/ 4743 w 9355"/>
                <a:gd name="T87" fmla="*/ 3724 h 9139"/>
                <a:gd name="T88" fmla="*/ 7797 w 9355"/>
                <a:gd name="T89" fmla="*/ 8372 h 9139"/>
                <a:gd name="T90" fmla="*/ 7436 w 9355"/>
                <a:gd name="T91" fmla="*/ 8291 h 9139"/>
                <a:gd name="T92" fmla="*/ 7131 w 9355"/>
                <a:gd name="T93" fmla="*/ 8039 h 9139"/>
                <a:gd name="T94" fmla="*/ 6974 w 9355"/>
                <a:gd name="T95" fmla="*/ 7668 h 9139"/>
                <a:gd name="T96" fmla="*/ 6991 w 9355"/>
                <a:gd name="T97" fmla="*/ 7332 h 9139"/>
                <a:gd name="T98" fmla="*/ 7181 w 9355"/>
                <a:gd name="T99" fmla="*/ 6981 h 9139"/>
                <a:gd name="T100" fmla="*/ 7511 w 9355"/>
                <a:gd name="T101" fmla="*/ 6759 h 9139"/>
                <a:gd name="T102" fmla="*/ 7839 w 9355"/>
                <a:gd name="T103" fmla="*/ 6710 h 9139"/>
                <a:gd name="T104" fmla="*/ 8228 w 9355"/>
                <a:gd name="T105" fmla="*/ 6830 h 9139"/>
                <a:gd name="T106" fmla="*/ 8509 w 9355"/>
                <a:gd name="T107" fmla="*/ 7109 h 9139"/>
                <a:gd name="T108" fmla="*/ 8627 w 9355"/>
                <a:gd name="T109" fmla="*/ 7498 h 9139"/>
                <a:gd name="T110" fmla="*/ 8578 w 9355"/>
                <a:gd name="T111" fmla="*/ 7826 h 9139"/>
                <a:gd name="T112" fmla="*/ 8356 w 9355"/>
                <a:gd name="T113" fmla="*/ 8157 h 9139"/>
                <a:gd name="T114" fmla="*/ 8005 w 9355"/>
                <a:gd name="T115" fmla="*/ 8346 h 9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55" h="9139">
                  <a:moveTo>
                    <a:pt x="7757" y="5943"/>
                  </a:moveTo>
                  <a:lnTo>
                    <a:pt x="3378" y="5943"/>
                  </a:lnTo>
                  <a:lnTo>
                    <a:pt x="3473" y="5786"/>
                  </a:lnTo>
                  <a:lnTo>
                    <a:pt x="3499" y="5744"/>
                  </a:lnTo>
                  <a:lnTo>
                    <a:pt x="3560" y="5666"/>
                  </a:lnTo>
                  <a:lnTo>
                    <a:pt x="3626" y="5596"/>
                  </a:lnTo>
                  <a:lnTo>
                    <a:pt x="3701" y="5532"/>
                  </a:lnTo>
                  <a:lnTo>
                    <a:pt x="3780" y="5476"/>
                  </a:lnTo>
                  <a:lnTo>
                    <a:pt x="3866" y="5430"/>
                  </a:lnTo>
                  <a:lnTo>
                    <a:pt x="3956" y="5393"/>
                  </a:lnTo>
                  <a:lnTo>
                    <a:pt x="4051" y="5364"/>
                  </a:lnTo>
                  <a:lnTo>
                    <a:pt x="4098" y="5355"/>
                  </a:lnTo>
                  <a:lnTo>
                    <a:pt x="4147" y="5347"/>
                  </a:lnTo>
                  <a:lnTo>
                    <a:pt x="4246" y="5339"/>
                  </a:lnTo>
                  <a:lnTo>
                    <a:pt x="4343" y="5342"/>
                  </a:lnTo>
                  <a:lnTo>
                    <a:pt x="4439" y="5355"/>
                  </a:lnTo>
                  <a:lnTo>
                    <a:pt x="4534" y="5378"/>
                  </a:lnTo>
                  <a:lnTo>
                    <a:pt x="4627" y="5411"/>
                  </a:lnTo>
                  <a:lnTo>
                    <a:pt x="4714" y="5453"/>
                  </a:lnTo>
                  <a:lnTo>
                    <a:pt x="4798" y="5505"/>
                  </a:lnTo>
                  <a:lnTo>
                    <a:pt x="4837" y="5535"/>
                  </a:lnTo>
                  <a:lnTo>
                    <a:pt x="4854" y="5548"/>
                  </a:lnTo>
                  <a:lnTo>
                    <a:pt x="4890" y="5565"/>
                  </a:lnTo>
                  <a:lnTo>
                    <a:pt x="4929" y="5576"/>
                  </a:lnTo>
                  <a:lnTo>
                    <a:pt x="4968" y="5578"/>
                  </a:lnTo>
                  <a:lnTo>
                    <a:pt x="5007" y="5574"/>
                  </a:lnTo>
                  <a:lnTo>
                    <a:pt x="5044" y="5563"/>
                  </a:lnTo>
                  <a:lnTo>
                    <a:pt x="5080" y="5542"/>
                  </a:lnTo>
                  <a:lnTo>
                    <a:pt x="5110" y="5516"/>
                  </a:lnTo>
                  <a:lnTo>
                    <a:pt x="5123" y="5501"/>
                  </a:lnTo>
                  <a:lnTo>
                    <a:pt x="6254" y="4061"/>
                  </a:lnTo>
                  <a:lnTo>
                    <a:pt x="6306" y="3993"/>
                  </a:lnTo>
                  <a:lnTo>
                    <a:pt x="6395" y="3850"/>
                  </a:lnTo>
                  <a:lnTo>
                    <a:pt x="6468" y="3704"/>
                  </a:lnTo>
                  <a:lnTo>
                    <a:pt x="6527" y="3551"/>
                  </a:lnTo>
                  <a:lnTo>
                    <a:pt x="6569" y="3395"/>
                  </a:lnTo>
                  <a:lnTo>
                    <a:pt x="6596" y="3237"/>
                  </a:lnTo>
                  <a:lnTo>
                    <a:pt x="6607" y="3077"/>
                  </a:lnTo>
                  <a:lnTo>
                    <a:pt x="6604" y="2919"/>
                  </a:lnTo>
                  <a:lnTo>
                    <a:pt x="6585" y="2760"/>
                  </a:lnTo>
                  <a:lnTo>
                    <a:pt x="6550" y="2605"/>
                  </a:lnTo>
                  <a:lnTo>
                    <a:pt x="6501" y="2454"/>
                  </a:lnTo>
                  <a:lnTo>
                    <a:pt x="6438" y="2307"/>
                  </a:lnTo>
                  <a:lnTo>
                    <a:pt x="6360" y="2164"/>
                  </a:lnTo>
                  <a:lnTo>
                    <a:pt x="6267" y="2030"/>
                  </a:lnTo>
                  <a:lnTo>
                    <a:pt x="6160" y="1905"/>
                  </a:lnTo>
                  <a:lnTo>
                    <a:pt x="6039" y="1788"/>
                  </a:lnTo>
                  <a:lnTo>
                    <a:pt x="5973" y="1735"/>
                  </a:lnTo>
                  <a:lnTo>
                    <a:pt x="5956" y="1722"/>
                  </a:lnTo>
                  <a:lnTo>
                    <a:pt x="5918" y="1703"/>
                  </a:lnTo>
                  <a:lnTo>
                    <a:pt x="5878" y="1692"/>
                  </a:lnTo>
                  <a:lnTo>
                    <a:pt x="5836" y="1689"/>
                  </a:lnTo>
                  <a:lnTo>
                    <a:pt x="5815" y="1691"/>
                  </a:lnTo>
                  <a:lnTo>
                    <a:pt x="5794" y="1693"/>
                  </a:lnTo>
                  <a:lnTo>
                    <a:pt x="5754" y="1706"/>
                  </a:lnTo>
                  <a:lnTo>
                    <a:pt x="5718" y="1727"/>
                  </a:lnTo>
                  <a:lnTo>
                    <a:pt x="5685" y="1754"/>
                  </a:lnTo>
                  <a:lnTo>
                    <a:pt x="5672" y="1771"/>
                  </a:lnTo>
                  <a:lnTo>
                    <a:pt x="2399" y="5943"/>
                  </a:lnTo>
                  <a:lnTo>
                    <a:pt x="1595" y="5943"/>
                  </a:lnTo>
                  <a:lnTo>
                    <a:pt x="1729" y="5554"/>
                  </a:lnTo>
                  <a:lnTo>
                    <a:pt x="2603" y="5126"/>
                  </a:lnTo>
                  <a:lnTo>
                    <a:pt x="2603" y="5126"/>
                  </a:lnTo>
                  <a:lnTo>
                    <a:pt x="2632" y="5112"/>
                  </a:lnTo>
                  <a:lnTo>
                    <a:pt x="2681" y="5073"/>
                  </a:lnTo>
                  <a:lnTo>
                    <a:pt x="2722" y="5027"/>
                  </a:lnTo>
                  <a:lnTo>
                    <a:pt x="2750" y="4975"/>
                  </a:lnTo>
                  <a:lnTo>
                    <a:pt x="2770" y="4919"/>
                  </a:lnTo>
                  <a:lnTo>
                    <a:pt x="2779" y="4860"/>
                  </a:lnTo>
                  <a:lnTo>
                    <a:pt x="2775" y="4799"/>
                  </a:lnTo>
                  <a:lnTo>
                    <a:pt x="2760" y="4739"/>
                  </a:lnTo>
                  <a:lnTo>
                    <a:pt x="2746" y="4709"/>
                  </a:lnTo>
                  <a:lnTo>
                    <a:pt x="2399" y="3999"/>
                  </a:lnTo>
                  <a:lnTo>
                    <a:pt x="3110" y="3652"/>
                  </a:lnTo>
                  <a:lnTo>
                    <a:pt x="3138" y="3636"/>
                  </a:lnTo>
                  <a:lnTo>
                    <a:pt x="3187" y="3598"/>
                  </a:lnTo>
                  <a:lnTo>
                    <a:pt x="3227" y="3552"/>
                  </a:lnTo>
                  <a:lnTo>
                    <a:pt x="3257" y="3501"/>
                  </a:lnTo>
                  <a:lnTo>
                    <a:pt x="3276" y="3444"/>
                  </a:lnTo>
                  <a:lnTo>
                    <a:pt x="3285" y="3384"/>
                  </a:lnTo>
                  <a:lnTo>
                    <a:pt x="3282" y="3323"/>
                  </a:lnTo>
                  <a:lnTo>
                    <a:pt x="3266" y="3263"/>
                  </a:lnTo>
                  <a:lnTo>
                    <a:pt x="3253" y="3234"/>
                  </a:lnTo>
                  <a:lnTo>
                    <a:pt x="2906" y="2524"/>
                  </a:lnTo>
                  <a:lnTo>
                    <a:pt x="3616" y="2177"/>
                  </a:lnTo>
                  <a:lnTo>
                    <a:pt x="3643" y="2161"/>
                  </a:lnTo>
                  <a:lnTo>
                    <a:pt x="3692" y="2124"/>
                  </a:lnTo>
                  <a:lnTo>
                    <a:pt x="3732" y="2078"/>
                  </a:lnTo>
                  <a:lnTo>
                    <a:pt x="3763" y="2026"/>
                  </a:lnTo>
                  <a:lnTo>
                    <a:pt x="3781" y="1968"/>
                  </a:lnTo>
                  <a:lnTo>
                    <a:pt x="3790" y="1909"/>
                  </a:lnTo>
                  <a:lnTo>
                    <a:pt x="3787" y="1849"/>
                  </a:lnTo>
                  <a:lnTo>
                    <a:pt x="3771" y="1788"/>
                  </a:lnTo>
                  <a:lnTo>
                    <a:pt x="3758" y="1760"/>
                  </a:lnTo>
                  <a:lnTo>
                    <a:pt x="3306" y="834"/>
                  </a:lnTo>
                  <a:lnTo>
                    <a:pt x="3377" y="124"/>
                  </a:lnTo>
                  <a:lnTo>
                    <a:pt x="3378" y="108"/>
                  </a:lnTo>
                  <a:lnTo>
                    <a:pt x="3372" y="78"/>
                  </a:lnTo>
                  <a:lnTo>
                    <a:pt x="3359" y="50"/>
                  </a:lnTo>
                  <a:lnTo>
                    <a:pt x="3339" y="27"/>
                  </a:lnTo>
                  <a:lnTo>
                    <a:pt x="3325" y="19"/>
                  </a:lnTo>
                  <a:lnTo>
                    <a:pt x="3306" y="7"/>
                  </a:lnTo>
                  <a:lnTo>
                    <a:pt x="3263" y="0"/>
                  </a:lnTo>
                  <a:lnTo>
                    <a:pt x="3221" y="10"/>
                  </a:lnTo>
                  <a:lnTo>
                    <a:pt x="3185" y="35"/>
                  </a:lnTo>
                  <a:lnTo>
                    <a:pt x="3172" y="53"/>
                  </a:lnTo>
                  <a:lnTo>
                    <a:pt x="2698" y="805"/>
                  </a:lnTo>
                  <a:lnTo>
                    <a:pt x="2687" y="825"/>
                  </a:lnTo>
                  <a:lnTo>
                    <a:pt x="2673" y="871"/>
                  </a:lnTo>
                  <a:lnTo>
                    <a:pt x="2670" y="920"/>
                  </a:lnTo>
                  <a:lnTo>
                    <a:pt x="2678" y="968"/>
                  </a:lnTo>
                  <a:lnTo>
                    <a:pt x="2688" y="992"/>
                  </a:lnTo>
                  <a:lnTo>
                    <a:pt x="2714" y="1043"/>
                  </a:lnTo>
                  <a:lnTo>
                    <a:pt x="3061" y="1754"/>
                  </a:lnTo>
                  <a:lnTo>
                    <a:pt x="2351" y="2101"/>
                  </a:lnTo>
                  <a:lnTo>
                    <a:pt x="2323" y="2115"/>
                  </a:lnTo>
                  <a:lnTo>
                    <a:pt x="2274" y="2154"/>
                  </a:lnTo>
                  <a:lnTo>
                    <a:pt x="2233" y="2199"/>
                  </a:lnTo>
                  <a:lnTo>
                    <a:pt x="2203" y="2252"/>
                  </a:lnTo>
                  <a:lnTo>
                    <a:pt x="2184" y="2308"/>
                  </a:lnTo>
                  <a:lnTo>
                    <a:pt x="2176" y="2367"/>
                  </a:lnTo>
                  <a:lnTo>
                    <a:pt x="2179" y="2428"/>
                  </a:lnTo>
                  <a:lnTo>
                    <a:pt x="2195" y="2488"/>
                  </a:lnTo>
                  <a:lnTo>
                    <a:pt x="2207" y="2518"/>
                  </a:lnTo>
                  <a:lnTo>
                    <a:pt x="2556" y="3228"/>
                  </a:lnTo>
                  <a:lnTo>
                    <a:pt x="1845" y="3575"/>
                  </a:lnTo>
                  <a:lnTo>
                    <a:pt x="1817" y="3591"/>
                  </a:lnTo>
                  <a:lnTo>
                    <a:pt x="1767" y="3629"/>
                  </a:lnTo>
                  <a:lnTo>
                    <a:pt x="1728" y="3675"/>
                  </a:lnTo>
                  <a:lnTo>
                    <a:pt x="1698" y="3727"/>
                  </a:lnTo>
                  <a:lnTo>
                    <a:pt x="1678" y="3783"/>
                  </a:lnTo>
                  <a:lnTo>
                    <a:pt x="1670" y="3843"/>
                  </a:lnTo>
                  <a:lnTo>
                    <a:pt x="1673" y="3904"/>
                  </a:lnTo>
                  <a:lnTo>
                    <a:pt x="1689" y="3964"/>
                  </a:lnTo>
                  <a:lnTo>
                    <a:pt x="1702" y="3993"/>
                  </a:lnTo>
                  <a:lnTo>
                    <a:pt x="2049" y="4703"/>
                  </a:lnTo>
                  <a:lnTo>
                    <a:pt x="1339" y="5050"/>
                  </a:lnTo>
                  <a:lnTo>
                    <a:pt x="1313" y="5064"/>
                  </a:lnTo>
                  <a:lnTo>
                    <a:pt x="1264" y="5100"/>
                  </a:lnTo>
                  <a:lnTo>
                    <a:pt x="1224" y="5146"/>
                  </a:lnTo>
                  <a:lnTo>
                    <a:pt x="1192" y="5200"/>
                  </a:lnTo>
                  <a:lnTo>
                    <a:pt x="1181" y="5230"/>
                  </a:lnTo>
                  <a:lnTo>
                    <a:pt x="936" y="5943"/>
                  </a:lnTo>
                  <a:lnTo>
                    <a:pt x="494" y="5943"/>
                  </a:lnTo>
                  <a:lnTo>
                    <a:pt x="444" y="5944"/>
                  </a:lnTo>
                  <a:lnTo>
                    <a:pt x="347" y="5964"/>
                  </a:lnTo>
                  <a:lnTo>
                    <a:pt x="258" y="6002"/>
                  </a:lnTo>
                  <a:lnTo>
                    <a:pt x="180" y="6055"/>
                  </a:lnTo>
                  <a:lnTo>
                    <a:pt x="112" y="6121"/>
                  </a:lnTo>
                  <a:lnTo>
                    <a:pt x="59" y="6200"/>
                  </a:lnTo>
                  <a:lnTo>
                    <a:pt x="22" y="6290"/>
                  </a:lnTo>
                  <a:lnTo>
                    <a:pt x="1" y="6386"/>
                  </a:lnTo>
                  <a:lnTo>
                    <a:pt x="0" y="6437"/>
                  </a:lnTo>
                  <a:lnTo>
                    <a:pt x="0" y="8646"/>
                  </a:lnTo>
                  <a:lnTo>
                    <a:pt x="1" y="8696"/>
                  </a:lnTo>
                  <a:lnTo>
                    <a:pt x="22" y="8792"/>
                  </a:lnTo>
                  <a:lnTo>
                    <a:pt x="59" y="8882"/>
                  </a:lnTo>
                  <a:lnTo>
                    <a:pt x="112" y="8959"/>
                  </a:lnTo>
                  <a:lnTo>
                    <a:pt x="180" y="9027"/>
                  </a:lnTo>
                  <a:lnTo>
                    <a:pt x="258" y="9080"/>
                  </a:lnTo>
                  <a:lnTo>
                    <a:pt x="347" y="9118"/>
                  </a:lnTo>
                  <a:lnTo>
                    <a:pt x="444" y="9138"/>
                  </a:lnTo>
                  <a:lnTo>
                    <a:pt x="494" y="9139"/>
                  </a:lnTo>
                  <a:lnTo>
                    <a:pt x="7757" y="9139"/>
                  </a:lnTo>
                  <a:lnTo>
                    <a:pt x="7841" y="9138"/>
                  </a:lnTo>
                  <a:lnTo>
                    <a:pt x="8002" y="9121"/>
                  </a:lnTo>
                  <a:lnTo>
                    <a:pt x="8157" y="9089"/>
                  </a:lnTo>
                  <a:lnTo>
                    <a:pt x="8307" y="9043"/>
                  </a:lnTo>
                  <a:lnTo>
                    <a:pt x="8451" y="8982"/>
                  </a:lnTo>
                  <a:lnTo>
                    <a:pt x="8586" y="8908"/>
                  </a:lnTo>
                  <a:lnTo>
                    <a:pt x="8715" y="8823"/>
                  </a:lnTo>
                  <a:lnTo>
                    <a:pt x="8833" y="8725"/>
                  </a:lnTo>
                  <a:lnTo>
                    <a:pt x="8941" y="8615"/>
                  </a:lnTo>
                  <a:lnTo>
                    <a:pt x="9039" y="8497"/>
                  </a:lnTo>
                  <a:lnTo>
                    <a:pt x="9125" y="8371"/>
                  </a:lnTo>
                  <a:lnTo>
                    <a:pt x="9198" y="8234"/>
                  </a:lnTo>
                  <a:lnTo>
                    <a:pt x="9260" y="8091"/>
                  </a:lnTo>
                  <a:lnTo>
                    <a:pt x="9306" y="7940"/>
                  </a:lnTo>
                  <a:lnTo>
                    <a:pt x="9338" y="7784"/>
                  </a:lnTo>
                  <a:lnTo>
                    <a:pt x="9354" y="7623"/>
                  </a:lnTo>
                  <a:lnTo>
                    <a:pt x="9355" y="7541"/>
                  </a:lnTo>
                  <a:lnTo>
                    <a:pt x="9354" y="7459"/>
                  </a:lnTo>
                  <a:lnTo>
                    <a:pt x="9338" y="7298"/>
                  </a:lnTo>
                  <a:lnTo>
                    <a:pt x="9306" y="7141"/>
                  </a:lnTo>
                  <a:lnTo>
                    <a:pt x="9260" y="6991"/>
                  </a:lnTo>
                  <a:lnTo>
                    <a:pt x="9198" y="6847"/>
                  </a:lnTo>
                  <a:lnTo>
                    <a:pt x="9125" y="6712"/>
                  </a:lnTo>
                  <a:lnTo>
                    <a:pt x="9039" y="6584"/>
                  </a:lnTo>
                  <a:lnTo>
                    <a:pt x="8941" y="6465"/>
                  </a:lnTo>
                  <a:lnTo>
                    <a:pt x="8833" y="6357"/>
                  </a:lnTo>
                  <a:lnTo>
                    <a:pt x="8715" y="6260"/>
                  </a:lnTo>
                  <a:lnTo>
                    <a:pt x="8586" y="6173"/>
                  </a:lnTo>
                  <a:lnTo>
                    <a:pt x="8451" y="6100"/>
                  </a:lnTo>
                  <a:lnTo>
                    <a:pt x="8307" y="6039"/>
                  </a:lnTo>
                  <a:lnTo>
                    <a:pt x="8157" y="5992"/>
                  </a:lnTo>
                  <a:lnTo>
                    <a:pt x="8002" y="5960"/>
                  </a:lnTo>
                  <a:lnTo>
                    <a:pt x="7841" y="5944"/>
                  </a:lnTo>
                  <a:lnTo>
                    <a:pt x="7757" y="5943"/>
                  </a:lnTo>
                  <a:close/>
                  <a:moveTo>
                    <a:pt x="4740" y="3526"/>
                  </a:moveTo>
                  <a:lnTo>
                    <a:pt x="5632" y="2392"/>
                  </a:lnTo>
                  <a:lnTo>
                    <a:pt x="5652" y="2367"/>
                  </a:lnTo>
                  <a:lnTo>
                    <a:pt x="5705" y="2338"/>
                  </a:lnTo>
                  <a:lnTo>
                    <a:pt x="5766" y="2331"/>
                  </a:lnTo>
                  <a:lnTo>
                    <a:pt x="5823" y="2347"/>
                  </a:lnTo>
                  <a:lnTo>
                    <a:pt x="5851" y="2364"/>
                  </a:lnTo>
                  <a:lnTo>
                    <a:pt x="5874" y="2386"/>
                  </a:lnTo>
                  <a:lnTo>
                    <a:pt x="5902" y="2439"/>
                  </a:lnTo>
                  <a:lnTo>
                    <a:pt x="5911" y="2498"/>
                  </a:lnTo>
                  <a:lnTo>
                    <a:pt x="5895" y="2557"/>
                  </a:lnTo>
                  <a:lnTo>
                    <a:pt x="5876" y="2583"/>
                  </a:lnTo>
                  <a:lnTo>
                    <a:pt x="4987" y="3718"/>
                  </a:lnTo>
                  <a:lnTo>
                    <a:pt x="4974" y="3732"/>
                  </a:lnTo>
                  <a:lnTo>
                    <a:pt x="4946" y="3755"/>
                  </a:lnTo>
                  <a:lnTo>
                    <a:pt x="4915" y="3770"/>
                  </a:lnTo>
                  <a:lnTo>
                    <a:pt x="4880" y="3777"/>
                  </a:lnTo>
                  <a:lnTo>
                    <a:pt x="4863" y="3778"/>
                  </a:lnTo>
                  <a:lnTo>
                    <a:pt x="4838" y="3777"/>
                  </a:lnTo>
                  <a:lnTo>
                    <a:pt x="4789" y="3760"/>
                  </a:lnTo>
                  <a:lnTo>
                    <a:pt x="4768" y="3745"/>
                  </a:lnTo>
                  <a:lnTo>
                    <a:pt x="4743" y="3724"/>
                  </a:lnTo>
                  <a:lnTo>
                    <a:pt x="4714" y="3670"/>
                  </a:lnTo>
                  <a:lnTo>
                    <a:pt x="4707" y="3611"/>
                  </a:lnTo>
                  <a:lnTo>
                    <a:pt x="4723" y="3552"/>
                  </a:lnTo>
                  <a:lnTo>
                    <a:pt x="4740" y="3526"/>
                  </a:lnTo>
                  <a:close/>
                  <a:moveTo>
                    <a:pt x="7797" y="8372"/>
                  </a:moveTo>
                  <a:lnTo>
                    <a:pt x="7754" y="8372"/>
                  </a:lnTo>
                  <a:lnTo>
                    <a:pt x="7671" y="8363"/>
                  </a:lnTo>
                  <a:lnTo>
                    <a:pt x="7589" y="8346"/>
                  </a:lnTo>
                  <a:lnTo>
                    <a:pt x="7511" y="8323"/>
                  </a:lnTo>
                  <a:lnTo>
                    <a:pt x="7436" y="8291"/>
                  </a:lnTo>
                  <a:lnTo>
                    <a:pt x="7365" y="8252"/>
                  </a:lnTo>
                  <a:lnTo>
                    <a:pt x="7299" y="8208"/>
                  </a:lnTo>
                  <a:lnTo>
                    <a:pt x="7237" y="8157"/>
                  </a:lnTo>
                  <a:lnTo>
                    <a:pt x="7181" y="8100"/>
                  </a:lnTo>
                  <a:lnTo>
                    <a:pt x="7131" y="8039"/>
                  </a:lnTo>
                  <a:lnTo>
                    <a:pt x="7085" y="7972"/>
                  </a:lnTo>
                  <a:lnTo>
                    <a:pt x="7047" y="7901"/>
                  </a:lnTo>
                  <a:lnTo>
                    <a:pt x="7016" y="7826"/>
                  </a:lnTo>
                  <a:lnTo>
                    <a:pt x="6991" y="7748"/>
                  </a:lnTo>
                  <a:lnTo>
                    <a:pt x="6974" y="7668"/>
                  </a:lnTo>
                  <a:lnTo>
                    <a:pt x="6965" y="7584"/>
                  </a:lnTo>
                  <a:lnTo>
                    <a:pt x="6965" y="7541"/>
                  </a:lnTo>
                  <a:lnTo>
                    <a:pt x="6965" y="7498"/>
                  </a:lnTo>
                  <a:lnTo>
                    <a:pt x="6974" y="7414"/>
                  </a:lnTo>
                  <a:lnTo>
                    <a:pt x="6991" y="7332"/>
                  </a:lnTo>
                  <a:lnTo>
                    <a:pt x="7016" y="7255"/>
                  </a:lnTo>
                  <a:lnTo>
                    <a:pt x="7047" y="7180"/>
                  </a:lnTo>
                  <a:lnTo>
                    <a:pt x="7085" y="7109"/>
                  </a:lnTo>
                  <a:lnTo>
                    <a:pt x="7131" y="7043"/>
                  </a:lnTo>
                  <a:lnTo>
                    <a:pt x="7181" y="6981"/>
                  </a:lnTo>
                  <a:lnTo>
                    <a:pt x="7237" y="6925"/>
                  </a:lnTo>
                  <a:lnTo>
                    <a:pt x="7299" y="6874"/>
                  </a:lnTo>
                  <a:lnTo>
                    <a:pt x="7365" y="6830"/>
                  </a:lnTo>
                  <a:lnTo>
                    <a:pt x="7436" y="6791"/>
                  </a:lnTo>
                  <a:lnTo>
                    <a:pt x="7511" y="6759"/>
                  </a:lnTo>
                  <a:lnTo>
                    <a:pt x="7589" y="6735"/>
                  </a:lnTo>
                  <a:lnTo>
                    <a:pt x="7671" y="6719"/>
                  </a:lnTo>
                  <a:lnTo>
                    <a:pt x="7754" y="6710"/>
                  </a:lnTo>
                  <a:lnTo>
                    <a:pt x="7797" y="6709"/>
                  </a:lnTo>
                  <a:lnTo>
                    <a:pt x="7839" y="6710"/>
                  </a:lnTo>
                  <a:lnTo>
                    <a:pt x="7924" y="6719"/>
                  </a:lnTo>
                  <a:lnTo>
                    <a:pt x="8005" y="6735"/>
                  </a:lnTo>
                  <a:lnTo>
                    <a:pt x="8083" y="6759"/>
                  </a:lnTo>
                  <a:lnTo>
                    <a:pt x="8157" y="6791"/>
                  </a:lnTo>
                  <a:lnTo>
                    <a:pt x="8228" y="6830"/>
                  </a:lnTo>
                  <a:lnTo>
                    <a:pt x="8294" y="6874"/>
                  </a:lnTo>
                  <a:lnTo>
                    <a:pt x="8356" y="6925"/>
                  </a:lnTo>
                  <a:lnTo>
                    <a:pt x="8412" y="6981"/>
                  </a:lnTo>
                  <a:lnTo>
                    <a:pt x="8463" y="7043"/>
                  </a:lnTo>
                  <a:lnTo>
                    <a:pt x="8509" y="7109"/>
                  </a:lnTo>
                  <a:lnTo>
                    <a:pt x="8546" y="7180"/>
                  </a:lnTo>
                  <a:lnTo>
                    <a:pt x="8578" y="7255"/>
                  </a:lnTo>
                  <a:lnTo>
                    <a:pt x="8602" y="7332"/>
                  </a:lnTo>
                  <a:lnTo>
                    <a:pt x="8620" y="7414"/>
                  </a:lnTo>
                  <a:lnTo>
                    <a:pt x="8627" y="7498"/>
                  </a:lnTo>
                  <a:lnTo>
                    <a:pt x="8628" y="7541"/>
                  </a:lnTo>
                  <a:lnTo>
                    <a:pt x="8627" y="7584"/>
                  </a:lnTo>
                  <a:lnTo>
                    <a:pt x="8620" y="7668"/>
                  </a:lnTo>
                  <a:lnTo>
                    <a:pt x="8602" y="7748"/>
                  </a:lnTo>
                  <a:lnTo>
                    <a:pt x="8578" y="7826"/>
                  </a:lnTo>
                  <a:lnTo>
                    <a:pt x="8546" y="7901"/>
                  </a:lnTo>
                  <a:lnTo>
                    <a:pt x="8509" y="7972"/>
                  </a:lnTo>
                  <a:lnTo>
                    <a:pt x="8463" y="8039"/>
                  </a:lnTo>
                  <a:lnTo>
                    <a:pt x="8412" y="8100"/>
                  </a:lnTo>
                  <a:lnTo>
                    <a:pt x="8356" y="8157"/>
                  </a:lnTo>
                  <a:lnTo>
                    <a:pt x="8294" y="8208"/>
                  </a:lnTo>
                  <a:lnTo>
                    <a:pt x="8228" y="8252"/>
                  </a:lnTo>
                  <a:lnTo>
                    <a:pt x="8157" y="8291"/>
                  </a:lnTo>
                  <a:lnTo>
                    <a:pt x="8083" y="8323"/>
                  </a:lnTo>
                  <a:lnTo>
                    <a:pt x="8005" y="8346"/>
                  </a:lnTo>
                  <a:lnTo>
                    <a:pt x="7924" y="8363"/>
                  </a:lnTo>
                  <a:lnTo>
                    <a:pt x="7839" y="8372"/>
                  </a:lnTo>
                  <a:lnTo>
                    <a:pt x="7797" y="83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481631" y="2754940"/>
              <a:ext cx="1039040" cy="1039040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181003" y="2354223"/>
            <a:ext cx="1080000" cy="1080000"/>
            <a:chOff x="9778090" y="2821955"/>
            <a:chExt cx="1080000" cy="1080000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9988787" y="2911955"/>
              <a:ext cx="658607" cy="900000"/>
              <a:chOff x="7856538" y="1636713"/>
              <a:chExt cx="3651250" cy="4989512"/>
            </a:xfrm>
            <a:solidFill>
              <a:schemeClr val="bg1"/>
            </a:solidFill>
          </p:grpSpPr>
          <p:sp>
            <p:nvSpPr>
              <p:cNvPr id="47" name="Freeform 9"/>
              <p:cNvSpPr>
                <a:spLocks noEditPoints="1"/>
              </p:cNvSpPr>
              <p:nvPr/>
            </p:nvSpPr>
            <p:spPr bwMode="auto">
              <a:xfrm>
                <a:off x="7856538" y="1636713"/>
                <a:ext cx="3651250" cy="4989512"/>
              </a:xfrm>
              <a:custGeom>
                <a:avLst/>
                <a:gdLst>
                  <a:gd name="T0" fmla="*/ 6119 w 6899"/>
                  <a:gd name="T1" fmla="*/ 2801 h 9430"/>
                  <a:gd name="T2" fmla="*/ 5945 w 6899"/>
                  <a:gd name="T3" fmla="*/ 2549 h 9430"/>
                  <a:gd name="T4" fmla="*/ 5621 w 6899"/>
                  <a:gd name="T5" fmla="*/ 2401 h 9430"/>
                  <a:gd name="T6" fmla="*/ 5316 w 6899"/>
                  <a:gd name="T7" fmla="*/ 2437 h 9430"/>
                  <a:gd name="T8" fmla="*/ 3098 w 6899"/>
                  <a:gd name="T9" fmla="*/ 1953 h 9430"/>
                  <a:gd name="T10" fmla="*/ 2949 w 6899"/>
                  <a:gd name="T11" fmla="*/ 1874 h 9430"/>
                  <a:gd name="T12" fmla="*/ 1991 w 6899"/>
                  <a:gd name="T13" fmla="*/ 114 h 9430"/>
                  <a:gd name="T14" fmla="*/ 1873 w 6899"/>
                  <a:gd name="T15" fmla="*/ 27 h 9430"/>
                  <a:gd name="T16" fmla="*/ 1755 w 6899"/>
                  <a:gd name="T17" fmla="*/ 58 h 9430"/>
                  <a:gd name="T18" fmla="*/ 1699 w 6899"/>
                  <a:gd name="T19" fmla="*/ 222 h 9430"/>
                  <a:gd name="T20" fmla="*/ 2577 w 6899"/>
                  <a:gd name="T21" fmla="*/ 2104 h 9430"/>
                  <a:gd name="T22" fmla="*/ 2619 w 6899"/>
                  <a:gd name="T23" fmla="*/ 2349 h 9430"/>
                  <a:gd name="T24" fmla="*/ 2845 w 6899"/>
                  <a:gd name="T25" fmla="*/ 2577 h 9430"/>
                  <a:gd name="T26" fmla="*/ 3319 w 6899"/>
                  <a:gd name="T27" fmla="*/ 5535 h 9430"/>
                  <a:gd name="T28" fmla="*/ 3116 w 6899"/>
                  <a:gd name="T29" fmla="*/ 5306 h 9430"/>
                  <a:gd name="T30" fmla="*/ 2756 w 6899"/>
                  <a:gd name="T31" fmla="*/ 3367 h 9430"/>
                  <a:gd name="T32" fmla="*/ 2690 w 6899"/>
                  <a:gd name="T33" fmla="*/ 3179 h 9430"/>
                  <a:gd name="T34" fmla="*/ 1562 w 6899"/>
                  <a:gd name="T35" fmla="*/ 143 h 9430"/>
                  <a:gd name="T36" fmla="*/ 1378 w 6899"/>
                  <a:gd name="T37" fmla="*/ 3 h 9430"/>
                  <a:gd name="T38" fmla="*/ 222 w 6899"/>
                  <a:gd name="T39" fmla="*/ 1 h 9430"/>
                  <a:gd name="T40" fmla="*/ 89 w 6899"/>
                  <a:gd name="T41" fmla="*/ 56 h 9430"/>
                  <a:gd name="T42" fmla="*/ 10 w 6899"/>
                  <a:gd name="T43" fmla="*/ 174 h 9430"/>
                  <a:gd name="T44" fmla="*/ 0 w 6899"/>
                  <a:gd name="T45" fmla="*/ 9144 h 9430"/>
                  <a:gd name="T46" fmla="*/ 29 w 6899"/>
                  <a:gd name="T47" fmla="*/ 9262 h 9430"/>
                  <a:gd name="T48" fmla="*/ 130 w 6899"/>
                  <a:gd name="T49" fmla="*/ 9361 h 9430"/>
                  <a:gd name="T50" fmla="*/ 248 w 6899"/>
                  <a:gd name="T51" fmla="*/ 9392 h 9430"/>
                  <a:gd name="T52" fmla="*/ 5529 w 6899"/>
                  <a:gd name="T53" fmla="*/ 9373 h 9430"/>
                  <a:gd name="T54" fmla="*/ 5648 w 6899"/>
                  <a:gd name="T55" fmla="*/ 9266 h 9430"/>
                  <a:gd name="T56" fmla="*/ 5680 w 6899"/>
                  <a:gd name="T57" fmla="*/ 9109 h 9430"/>
                  <a:gd name="T58" fmla="*/ 4757 w 6899"/>
                  <a:gd name="T59" fmla="*/ 7511 h 9430"/>
                  <a:gd name="T60" fmla="*/ 4361 w 6899"/>
                  <a:gd name="T61" fmla="*/ 6448 h 9430"/>
                  <a:gd name="T62" fmla="*/ 4519 w 6899"/>
                  <a:gd name="T63" fmla="*/ 6302 h 9430"/>
                  <a:gd name="T64" fmla="*/ 4587 w 6899"/>
                  <a:gd name="T65" fmla="*/ 6150 h 9430"/>
                  <a:gd name="T66" fmla="*/ 6185 w 6899"/>
                  <a:gd name="T67" fmla="*/ 9394 h 9430"/>
                  <a:gd name="T68" fmla="*/ 6285 w 6899"/>
                  <a:gd name="T69" fmla="*/ 9430 h 9430"/>
                  <a:gd name="T70" fmla="*/ 6354 w 6899"/>
                  <a:gd name="T71" fmla="*/ 9415 h 9430"/>
                  <a:gd name="T72" fmla="*/ 6440 w 6899"/>
                  <a:gd name="T73" fmla="*/ 9295 h 9430"/>
                  <a:gd name="T74" fmla="*/ 5642 w 6899"/>
                  <a:gd name="T75" fmla="*/ 7601 h 9430"/>
                  <a:gd name="T76" fmla="*/ 5716 w 6899"/>
                  <a:gd name="T77" fmla="*/ 7603 h 9430"/>
                  <a:gd name="T78" fmla="*/ 5902 w 6899"/>
                  <a:gd name="T79" fmla="*/ 7539 h 9430"/>
                  <a:gd name="T80" fmla="*/ 6083 w 6899"/>
                  <a:gd name="T81" fmla="*/ 7342 h 9430"/>
                  <a:gd name="T82" fmla="*/ 6128 w 6899"/>
                  <a:gd name="T83" fmla="*/ 7074 h 9430"/>
                  <a:gd name="T84" fmla="*/ 6696 w 6899"/>
                  <a:gd name="T85" fmla="*/ 5404 h 9430"/>
                  <a:gd name="T86" fmla="*/ 6829 w 6899"/>
                  <a:gd name="T87" fmla="*/ 5271 h 9430"/>
                  <a:gd name="T88" fmla="*/ 6899 w 6899"/>
                  <a:gd name="T89" fmla="*/ 5023 h 9430"/>
                  <a:gd name="T90" fmla="*/ 6853 w 6899"/>
                  <a:gd name="T91" fmla="*/ 4763 h 9430"/>
                  <a:gd name="T92" fmla="*/ 3666 w 6899"/>
                  <a:gd name="T93" fmla="*/ 3363 h 9430"/>
                  <a:gd name="T94" fmla="*/ 3830 w 6899"/>
                  <a:gd name="T95" fmla="*/ 3429 h 9430"/>
                  <a:gd name="T96" fmla="*/ 3915 w 6899"/>
                  <a:gd name="T97" fmla="*/ 3426 h 9430"/>
                  <a:gd name="T98" fmla="*/ 4674 w 6899"/>
                  <a:gd name="T99" fmla="*/ 4155 h 9430"/>
                  <a:gd name="T100" fmla="*/ 4458 w 6899"/>
                  <a:gd name="T101" fmla="*/ 4161 h 9430"/>
                  <a:gd name="T102" fmla="*/ 4240 w 6899"/>
                  <a:gd name="T103" fmla="*/ 4287 h 9430"/>
                  <a:gd name="T104" fmla="*/ 4131 w 6899"/>
                  <a:gd name="T105" fmla="*/ 4473 h 9430"/>
                  <a:gd name="T106" fmla="*/ 4724 w 6899"/>
                  <a:gd name="T107" fmla="*/ 5716 h 9430"/>
                  <a:gd name="T108" fmla="*/ 5077 w 6899"/>
                  <a:gd name="T109" fmla="*/ 5286 h 9430"/>
                  <a:gd name="T110" fmla="*/ 4940 w 6899"/>
                  <a:gd name="T111" fmla="*/ 5409 h 9430"/>
                  <a:gd name="T112" fmla="*/ 4856 w 6899"/>
                  <a:gd name="T113" fmla="*/ 5610 h 9430"/>
                  <a:gd name="T114" fmla="*/ 4864 w 6899"/>
                  <a:gd name="T115" fmla="*/ 5795 h 9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99" h="9430">
                    <a:moveTo>
                      <a:pt x="6853" y="4763"/>
                    </a:moveTo>
                    <a:lnTo>
                      <a:pt x="6394" y="3537"/>
                    </a:lnTo>
                    <a:lnTo>
                      <a:pt x="6119" y="2801"/>
                    </a:lnTo>
                    <a:lnTo>
                      <a:pt x="6095" y="2742"/>
                    </a:lnTo>
                    <a:lnTo>
                      <a:pt x="6028" y="2637"/>
                    </a:lnTo>
                    <a:lnTo>
                      <a:pt x="5945" y="2549"/>
                    </a:lnTo>
                    <a:lnTo>
                      <a:pt x="5847" y="2479"/>
                    </a:lnTo>
                    <a:lnTo>
                      <a:pt x="5737" y="2430"/>
                    </a:lnTo>
                    <a:lnTo>
                      <a:pt x="5621" y="2401"/>
                    </a:lnTo>
                    <a:lnTo>
                      <a:pt x="5498" y="2396"/>
                    </a:lnTo>
                    <a:lnTo>
                      <a:pt x="5376" y="2415"/>
                    </a:lnTo>
                    <a:lnTo>
                      <a:pt x="5316" y="2437"/>
                    </a:lnTo>
                    <a:lnTo>
                      <a:pt x="4793" y="2633"/>
                    </a:lnTo>
                    <a:lnTo>
                      <a:pt x="3961" y="2781"/>
                    </a:lnTo>
                    <a:lnTo>
                      <a:pt x="3098" y="1953"/>
                    </a:lnTo>
                    <a:lnTo>
                      <a:pt x="3071" y="1928"/>
                    </a:lnTo>
                    <a:lnTo>
                      <a:pt x="3012" y="1894"/>
                    </a:lnTo>
                    <a:lnTo>
                      <a:pt x="2949" y="1874"/>
                    </a:lnTo>
                    <a:lnTo>
                      <a:pt x="2882" y="1868"/>
                    </a:lnTo>
                    <a:lnTo>
                      <a:pt x="2849" y="1871"/>
                    </a:lnTo>
                    <a:lnTo>
                      <a:pt x="1991" y="114"/>
                    </a:lnTo>
                    <a:lnTo>
                      <a:pt x="1975" y="86"/>
                    </a:lnTo>
                    <a:lnTo>
                      <a:pt x="1931" y="46"/>
                    </a:lnTo>
                    <a:lnTo>
                      <a:pt x="1873" y="27"/>
                    </a:lnTo>
                    <a:lnTo>
                      <a:pt x="1813" y="30"/>
                    </a:lnTo>
                    <a:lnTo>
                      <a:pt x="1782" y="42"/>
                    </a:lnTo>
                    <a:lnTo>
                      <a:pt x="1755" y="58"/>
                    </a:lnTo>
                    <a:lnTo>
                      <a:pt x="1715" y="104"/>
                    </a:lnTo>
                    <a:lnTo>
                      <a:pt x="1695" y="161"/>
                    </a:lnTo>
                    <a:lnTo>
                      <a:pt x="1699" y="222"/>
                    </a:lnTo>
                    <a:lnTo>
                      <a:pt x="1711" y="251"/>
                    </a:lnTo>
                    <a:lnTo>
                      <a:pt x="2593" y="2061"/>
                    </a:lnTo>
                    <a:lnTo>
                      <a:pt x="2577" y="2104"/>
                    </a:lnTo>
                    <a:lnTo>
                      <a:pt x="2569" y="2196"/>
                    </a:lnTo>
                    <a:lnTo>
                      <a:pt x="2587" y="2286"/>
                    </a:lnTo>
                    <a:lnTo>
                      <a:pt x="2619" y="2349"/>
                    </a:lnTo>
                    <a:lnTo>
                      <a:pt x="2648" y="2386"/>
                    </a:lnTo>
                    <a:lnTo>
                      <a:pt x="2665" y="2404"/>
                    </a:lnTo>
                    <a:lnTo>
                      <a:pt x="2845" y="2577"/>
                    </a:lnTo>
                    <a:lnTo>
                      <a:pt x="3990" y="4923"/>
                    </a:lnTo>
                    <a:lnTo>
                      <a:pt x="3712" y="5804"/>
                    </a:lnTo>
                    <a:lnTo>
                      <a:pt x="3319" y="5535"/>
                    </a:lnTo>
                    <a:lnTo>
                      <a:pt x="3268" y="5497"/>
                    </a:lnTo>
                    <a:lnTo>
                      <a:pt x="3182" y="5409"/>
                    </a:lnTo>
                    <a:lnTo>
                      <a:pt x="3116" y="5306"/>
                    </a:lnTo>
                    <a:lnTo>
                      <a:pt x="3071" y="5190"/>
                    </a:lnTo>
                    <a:lnTo>
                      <a:pt x="3060" y="5130"/>
                    </a:lnTo>
                    <a:lnTo>
                      <a:pt x="2756" y="3367"/>
                    </a:lnTo>
                    <a:lnTo>
                      <a:pt x="2746" y="3318"/>
                    </a:lnTo>
                    <a:lnTo>
                      <a:pt x="2713" y="3223"/>
                    </a:lnTo>
                    <a:lnTo>
                      <a:pt x="2690" y="3179"/>
                    </a:lnTo>
                    <a:lnTo>
                      <a:pt x="2099" y="2087"/>
                    </a:lnTo>
                    <a:lnTo>
                      <a:pt x="1575" y="181"/>
                    </a:lnTo>
                    <a:lnTo>
                      <a:pt x="1562" y="143"/>
                    </a:lnTo>
                    <a:lnTo>
                      <a:pt x="1518" y="76"/>
                    </a:lnTo>
                    <a:lnTo>
                      <a:pt x="1454" y="29"/>
                    </a:lnTo>
                    <a:lnTo>
                      <a:pt x="1378" y="3"/>
                    </a:lnTo>
                    <a:lnTo>
                      <a:pt x="1336" y="0"/>
                    </a:lnTo>
                    <a:lnTo>
                      <a:pt x="248" y="0"/>
                    </a:lnTo>
                    <a:lnTo>
                      <a:pt x="222" y="1"/>
                    </a:lnTo>
                    <a:lnTo>
                      <a:pt x="173" y="10"/>
                    </a:lnTo>
                    <a:lnTo>
                      <a:pt x="130" y="30"/>
                    </a:lnTo>
                    <a:lnTo>
                      <a:pt x="89" y="56"/>
                    </a:lnTo>
                    <a:lnTo>
                      <a:pt x="56" y="89"/>
                    </a:lnTo>
                    <a:lnTo>
                      <a:pt x="29" y="130"/>
                    </a:lnTo>
                    <a:lnTo>
                      <a:pt x="10" y="174"/>
                    </a:lnTo>
                    <a:lnTo>
                      <a:pt x="0" y="222"/>
                    </a:lnTo>
                    <a:lnTo>
                      <a:pt x="0" y="248"/>
                    </a:lnTo>
                    <a:lnTo>
                      <a:pt x="0" y="9144"/>
                    </a:lnTo>
                    <a:lnTo>
                      <a:pt x="0" y="9168"/>
                    </a:lnTo>
                    <a:lnTo>
                      <a:pt x="10" y="9217"/>
                    </a:lnTo>
                    <a:lnTo>
                      <a:pt x="29" y="9262"/>
                    </a:lnTo>
                    <a:lnTo>
                      <a:pt x="56" y="9301"/>
                    </a:lnTo>
                    <a:lnTo>
                      <a:pt x="89" y="9335"/>
                    </a:lnTo>
                    <a:lnTo>
                      <a:pt x="130" y="9361"/>
                    </a:lnTo>
                    <a:lnTo>
                      <a:pt x="173" y="9380"/>
                    </a:lnTo>
                    <a:lnTo>
                      <a:pt x="222" y="9390"/>
                    </a:lnTo>
                    <a:lnTo>
                      <a:pt x="248" y="9392"/>
                    </a:lnTo>
                    <a:lnTo>
                      <a:pt x="5434" y="9392"/>
                    </a:lnTo>
                    <a:lnTo>
                      <a:pt x="5467" y="9390"/>
                    </a:lnTo>
                    <a:lnTo>
                      <a:pt x="5529" y="9373"/>
                    </a:lnTo>
                    <a:lnTo>
                      <a:pt x="5585" y="9340"/>
                    </a:lnTo>
                    <a:lnTo>
                      <a:pt x="5631" y="9294"/>
                    </a:lnTo>
                    <a:lnTo>
                      <a:pt x="5648" y="9266"/>
                    </a:lnTo>
                    <a:lnTo>
                      <a:pt x="5664" y="9236"/>
                    </a:lnTo>
                    <a:lnTo>
                      <a:pt x="5680" y="9174"/>
                    </a:lnTo>
                    <a:lnTo>
                      <a:pt x="5680" y="9109"/>
                    </a:lnTo>
                    <a:lnTo>
                      <a:pt x="5663" y="9047"/>
                    </a:lnTo>
                    <a:lnTo>
                      <a:pt x="5647" y="9017"/>
                    </a:lnTo>
                    <a:lnTo>
                      <a:pt x="4757" y="7511"/>
                    </a:lnTo>
                    <a:lnTo>
                      <a:pt x="4730" y="7460"/>
                    </a:lnTo>
                    <a:lnTo>
                      <a:pt x="4708" y="7407"/>
                    </a:lnTo>
                    <a:lnTo>
                      <a:pt x="4361" y="6448"/>
                    </a:lnTo>
                    <a:lnTo>
                      <a:pt x="4397" y="6425"/>
                    </a:lnTo>
                    <a:lnTo>
                      <a:pt x="4463" y="6370"/>
                    </a:lnTo>
                    <a:lnTo>
                      <a:pt x="4519" y="6302"/>
                    </a:lnTo>
                    <a:lnTo>
                      <a:pt x="4561" y="6225"/>
                    </a:lnTo>
                    <a:lnTo>
                      <a:pt x="4577" y="6181"/>
                    </a:lnTo>
                    <a:lnTo>
                      <a:pt x="4587" y="6150"/>
                    </a:lnTo>
                    <a:lnTo>
                      <a:pt x="6145" y="9343"/>
                    </a:lnTo>
                    <a:lnTo>
                      <a:pt x="6155" y="9363"/>
                    </a:lnTo>
                    <a:lnTo>
                      <a:pt x="6185" y="9394"/>
                    </a:lnTo>
                    <a:lnTo>
                      <a:pt x="6221" y="9417"/>
                    </a:lnTo>
                    <a:lnTo>
                      <a:pt x="6263" y="9429"/>
                    </a:lnTo>
                    <a:lnTo>
                      <a:pt x="6285" y="9430"/>
                    </a:lnTo>
                    <a:lnTo>
                      <a:pt x="6302" y="9429"/>
                    </a:lnTo>
                    <a:lnTo>
                      <a:pt x="6336" y="9422"/>
                    </a:lnTo>
                    <a:lnTo>
                      <a:pt x="6354" y="9415"/>
                    </a:lnTo>
                    <a:lnTo>
                      <a:pt x="6381" y="9399"/>
                    </a:lnTo>
                    <a:lnTo>
                      <a:pt x="6421" y="9353"/>
                    </a:lnTo>
                    <a:lnTo>
                      <a:pt x="6440" y="9295"/>
                    </a:lnTo>
                    <a:lnTo>
                      <a:pt x="6437" y="9235"/>
                    </a:lnTo>
                    <a:lnTo>
                      <a:pt x="6426" y="9206"/>
                    </a:lnTo>
                    <a:lnTo>
                      <a:pt x="5642" y="7601"/>
                    </a:lnTo>
                    <a:lnTo>
                      <a:pt x="5653" y="7603"/>
                    </a:lnTo>
                    <a:lnTo>
                      <a:pt x="5661" y="7604"/>
                    </a:lnTo>
                    <a:lnTo>
                      <a:pt x="5716" y="7603"/>
                    </a:lnTo>
                    <a:lnTo>
                      <a:pt x="5769" y="7591"/>
                    </a:lnTo>
                    <a:lnTo>
                      <a:pt x="5817" y="7578"/>
                    </a:lnTo>
                    <a:lnTo>
                      <a:pt x="5902" y="7539"/>
                    </a:lnTo>
                    <a:lnTo>
                      <a:pt x="5975" y="7486"/>
                    </a:lnTo>
                    <a:lnTo>
                      <a:pt x="6035" y="7418"/>
                    </a:lnTo>
                    <a:lnTo>
                      <a:pt x="6083" y="7342"/>
                    </a:lnTo>
                    <a:lnTo>
                      <a:pt x="6116" y="7257"/>
                    </a:lnTo>
                    <a:lnTo>
                      <a:pt x="6131" y="7168"/>
                    </a:lnTo>
                    <a:lnTo>
                      <a:pt x="6128" y="7074"/>
                    </a:lnTo>
                    <a:lnTo>
                      <a:pt x="6119" y="7027"/>
                    </a:lnTo>
                    <a:lnTo>
                      <a:pt x="5856" y="5912"/>
                    </a:lnTo>
                    <a:lnTo>
                      <a:pt x="6696" y="5404"/>
                    </a:lnTo>
                    <a:lnTo>
                      <a:pt x="6727" y="5383"/>
                    </a:lnTo>
                    <a:lnTo>
                      <a:pt x="6781" y="5333"/>
                    </a:lnTo>
                    <a:lnTo>
                      <a:pt x="6829" y="5271"/>
                    </a:lnTo>
                    <a:lnTo>
                      <a:pt x="6865" y="5198"/>
                    </a:lnTo>
                    <a:lnTo>
                      <a:pt x="6889" y="5116"/>
                    </a:lnTo>
                    <a:lnTo>
                      <a:pt x="6899" y="5023"/>
                    </a:lnTo>
                    <a:lnTo>
                      <a:pt x="6895" y="4924"/>
                    </a:lnTo>
                    <a:lnTo>
                      <a:pt x="6872" y="4817"/>
                    </a:lnTo>
                    <a:lnTo>
                      <a:pt x="6853" y="4763"/>
                    </a:lnTo>
                    <a:close/>
                    <a:moveTo>
                      <a:pt x="3500" y="3206"/>
                    </a:moveTo>
                    <a:lnTo>
                      <a:pt x="3643" y="3343"/>
                    </a:lnTo>
                    <a:lnTo>
                      <a:pt x="3666" y="3363"/>
                    </a:lnTo>
                    <a:lnTo>
                      <a:pt x="3716" y="3396"/>
                    </a:lnTo>
                    <a:lnTo>
                      <a:pt x="3771" y="3418"/>
                    </a:lnTo>
                    <a:lnTo>
                      <a:pt x="3830" y="3429"/>
                    </a:lnTo>
                    <a:lnTo>
                      <a:pt x="3860" y="3431"/>
                    </a:lnTo>
                    <a:lnTo>
                      <a:pt x="3887" y="3429"/>
                    </a:lnTo>
                    <a:lnTo>
                      <a:pt x="3915" y="3426"/>
                    </a:lnTo>
                    <a:lnTo>
                      <a:pt x="4946" y="3240"/>
                    </a:lnTo>
                    <a:lnTo>
                      <a:pt x="5340" y="4292"/>
                    </a:lnTo>
                    <a:lnTo>
                      <a:pt x="4674" y="4155"/>
                    </a:lnTo>
                    <a:lnTo>
                      <a:pt x="4629" y="4146"/>
                    </a:lnTo>
                    <a:lnTo>
                      <a:pt x="4541" y="4145"/>
                    </a:lnTo>
                    <a:lnTo>
                      <a:pt x="4458" y="4161"/>
                    </a:lnTo>
                    <a:lnTo>
                      <a:pt x="4377" y="4190"/>
                    </a:lnTo>
                    <a:lnTo>
                      <a:pt x="4305" y="4233"/>
                    </a:lnTo>
                    <a:lnTo>
                      <a:pt x="4240" y="4287"/>
                    </a:lnTo>
                    <a:lnTo>
                      <a:pt x="4187" y="4354"/>
                    </a:lnTo>
                    <a:lnTo>
                      <a:pt x="4145" y="4432"/>
                    </a:lnTo>
                    <a:lnTo>
                      <a:pt x="4131" y="4473"/>
                    </a:lnTo>
                    <a:lnTo>
                      <a:pt x="4125" y="4489"/>
                    </a:lnTo>
                    <a:lnTo>
                      <a:pt x="3500" y="3206"/>
                    </a:lnTo>
                    <a:close/>
                    <a:moveTo>
                      <a:pt x="4724" y="5716"/>
                    </a:moveTo>
                    <a:lnTo>
                      <a:pt x="4898" y="5160"/>
                    </a:lnTo>
                    <a:lnTo>
                      <a:pt x="5186" y="5219"/>
                    </a:lnTo>
                    <a:lnTo>
                      <a:pt x="5077" y="5286"/>
                    </a:lnTo>
                    <a:lnTo>
                      <a:pt x="5045" y="5306"/>
                    </a:lnTo>
                    <a:lnTo>
                      <a:pt x="4987" y="5353"/>
                    </a:lnTo>
                    <a:lnTo>
                      <a:pt x="4940" y="5409"/>
                    </a:lnTo>
                    <a:lnTo>
                      <a:pt x="4902" y="5471"/>
                    </a:lnTo>
                    <a:lnTo>
                      <a:pt x="4874" y="5539"/>
                    </a:lnTo>
                    <a:lnTo>
                      <a:pt x="4856" y="5610"/>
                    </a:lnTo>
                    <a:lnTo>
                      <a:pt x="4849" y="5683"/>
                    </a:lnTo>
                    <a:lnTo>
                      <a:pt x="4855" y="5758"/>
                    </a:lnTo>
                    <a:lnTo>
                      <a:pt x="4864" y="5795"/>
                    </a:lnTo>
                    <a:lnTo>
                      <a:pt x="4957" y="6196"/>
                    </a:lnTo>
                    <a:lnTo>
                      <a:pt x="4724" y="57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r-Latn-RS"/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10093325" y="2132013"/>
                <a:ext cx="744538" cy="744537"/>
              </a:xfrm>
              <a:custGeom>
                <a:avLst/>
                <a:gdLst>
                  <a:gd name="T0" fmla="*/ 703 w 1405"/>
                  <a:gd name="T1" fmla="*/ 1406 h 1406"/>
                  <a:gd name="T2" fmla="*/ 775 w 1405"/>
                  <a:gd name="T3" fmla="*/ 1403 h 1406"/>
                  <a:gd name="T4" fmla="*/ 912 w 1405"/>
                  <a:gd name="T5" fmla="*/ 1376 h 1406"/>
                  <a:gd name="T6" fmla="*/ 1038 w 1405"/>
                  <a:gd name="T7" fmla="*/ 1322 h 1406"/>
                  <a:gd name="T8" fmla="*/ 1151 w 1405"/>
                  <a:gd name="T9" fmla="*/ 1246 h 1406"/>
                  <a:gd name="T10" fmla="*/ 1246 w 1405"/>
                  <a:gd name="T11" fmla="*/ 1151 h 1406"/>
                  <a:gd name="T12" fmla="*/ 1320 w 1405"/>
                  <a:gd name="T13" fmla="*/ 1039 h 1406"/>
                  <a:gd name="T14" fmla="*/ 1374 w 1405"/>
                  <a:gd name="T15" fmla="*/ 912 h 1406"/>
                  <a:gd name="T16" fmla="*/ 1402 w 1405"/>
                  <a:gd name="T17" fmla="*/ 775 h 1406"/>
                  <a:gd name="T18" fmla="*/ 1405 w 1405"/>
                  <a:gd name="T19" fmla="*/ 703 h 1406"/>
                  <a:gd name="T20" fmla="*/ 1402 w 1405"/>
                  <a:gd name="T21" fmla="*/ 631 h 1406"/>
                  <a:gd name="T22" fmla="*/ 1374 w 1405"/>
                  <a:gd name="T23" fmla="*/ 493 h 1406"/>
                  <a:gd name="T24" fmla="*/ 1320 w 1405"/>
                  <a:gd name="T25" fmla="*/ 367 h 1406"/>
                  <a:gd name="T26" fmla="*/ 1246 w 1405"/>
                  <a:gd name="T27" fmla="*/ 255 h 1406"/>
                  <a:gd name="T28" fmla="*/ 1151 w 1405"/>
                  <a:gd name="T29" fmla="*/ 160 h 1406"/>
                  <a:gd name="T30" fmla="*/ 1038 w 1405"/>
                  <a:gd name="T31" fmla="*/ 84 h 1406"/>
                  <a:gd name="T32" fmla="*/ 912 w 1405"/>
                  <a:gd name="T33" fmla="*/ 30 h 1406"/>
                  <a:gd name="T34" fmla="*/ 775 w 1405"/>
                  <a:gd name="T35" fmla="*/ 3 h 1406"/>
                  <a:gd name="T36" fmla="*/ 703 w 1405"/>
                  <a:gd name="T37" fmla="*/ 0 h 1406"/>
                  <a:gd name="T38" fmla="*/ 631 w 1405"/>
                  <a:gd name="T39" fmla="*/ 3 h 1406"/>
                  <a:gd name="T40" fmla="*/ 493 w 1405"/>
                  <a:gd name="T41" fmla="*/ 30 h 1406"/>
                  <a:gd name="T42" fmla="*/ 367 w 1405"/>
                  <a:gd name="T43" fmla="*/ 84 h 1406"/>
                  <a:gd name="T44" fmla="*/ 255 w 1405"/>
                  <a:gd name="T45" fmla="*/ 160 h 1406"/>
                  <a:gd name="T46" fmla="*/ 160 w 1405"/>
                  <a:gd name="T47" fmla="*/ 255 h 1406"/>
                  <a:gd name="T48" fmla="*/ 84 w 1405"/>
                  <a:gd name="T49" fmla="*/ 367 h 1406"/>
                  <a:gd name="T50" fmla="*/ 30 w 1405"/>
                  <a:gd name="T51" fmla="*/ 493 h 1406"/>
                  <a:gd name="T52" fmla="*/ 3 w 1405"/>
                  <a:gd name="T53" fmla="*/ 631 h 1406"/>
                  <a:gd name="T54" fmla="*/ 0 w 1405"/>
                  <a:gd name="T55" fmla="*/ 703 h 1406"/>
                  <a:gd name="T56" fmla="*/ 3 w 1405"/>
                  <a:gd name="T57" fmla="*/ 775 h 1406"/>
                  <a:gd name="T58" fmla="*/ 30 w 1405"/>
                  <a:gd name="T59" fmla="*/ 912 h 1406"/>
                  <a:gd name="T60" fmla="*/ 84 w 1405"/>
                  <a:gd name="T61" fmla="*/ 1039 h 1406"/>
                  <a:gd name="T62" fmla="*/ 160 w 1405"/>
                  <a:gd name="T63" fmla="*/ 1151 h 1406"/>
                  <a:gd name="T64" fmla="*/ 255 w 1405"/>
                  <a:gd name="T65" fmla="*/ 1246 h 1406"/>
                  <a:gd name="T66" fmla="*/ 367 w 1405"/>
                  <a:gd name="T67" fmla="*/ 1322 h 1406"/>
                  <a:gd name="T68" fmla="*/ 493 w 1405"/>
                  <a:gd name="T69" fmla="*/ 1376 h 1406"/>
                  <a:gd name="T70" fmla="*/ 631 w 1405"/>
                  <a:gd name="T71" fmla="*/ 1403 h 1406"/>
                  <a:gd name="T72" fmla="*/ 703 w 1405"/>
                  <a:gd name="T73" fmla="*/ 1406 h 1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5" h="1406">
                    <a:moveTo>
                      <a:pt x="703" y="1406"/>
                    </a:moveTo>
                    <a:lnTo>
                      <a:pt x="775" y="1403"/>
                    </a:lnTo>
                    <a:lnTo>
                      <a:pt x="912" y="1376"/>
                    </a:lnTo>
                    <a:lnTo>
                      <a:pt x="1038" y="1322"/>
                    </a:lnTo>
                    <a:lnTo>
                      <a:pt x="1151" y="1246"/>
                    </a:lnTo>
                    <a:lnTo>
                      <a:pt x="1246" y="1151"/>
                    </a:lnTo>
                    <a:lnTo>
                      <a:pt x="1320" y="1039"/>
                    </a:lnTo>
                    <a:lnTo>
                      <a:pt x="1374" y="912"/>
                    </a:lnTo>
                    <a:lnTo>
                      <a:pt x="1402" y="775"/>
                    </a:lnTo>
                    <a:lnTo>
                      <a:pt x="1405" y="703"/>
                    </a:lnTo>
                    <a:lnTo>
                      <a:pt x="1402" y="631"/>
                    </a:lnTo>
                    <a:lnTo>
                      <a:pt x="1374" y="493"/>
                    </a:lnTo>
                    <a:lnTo>
                      <a:pt x="1320" y="367"/>
                    </a:lnTo>
                    <a:lnTo>
                      <a:pt x="1246" y="255"/>
                    </a:lnTo>
                    <a:lnTo>
                      <a:pt x="1151" y="160"/>
                    </a:lnTo>
                    <a:lnTo>
                      <a:pt x="1038" y="84"/>
                    </a:lnTo>
                    <a:lnTo>
                      <a:pt x="912" y="30"/>
                    </a:lnTo>
                    <a:lnTo>
                      <a:pt x="775" y="3"/>
                    </a:lnTo>
                    <a:lnTo>
                      <a:pt x="703" y="0"/>
                    </a:lnTo>
                    <a:lnTo>
                      <a:pt x="631" y="3"/>
                    </a:lnTo>
                    <a:lnTo>
                      <a:pt x="493" y="30"/>
                    </a:lnTo>
                    <a:lnTo>
                      <a:pt x="367" y="84"/>
                    </a:lnTo>
                    <a:lnTo>
                      <a:pt x="255" y="160"/>
                    </a:lnTo>
                    <a:lnTo>
                      <a:pt x="160" y="255"/>
                    </a:lnTo>
                    <a:lnTo>
                      <a:pt x="84" y="367"/>
                    </a:lnTo>
                    <a:lnTo>
                      <a:pt x="30" y="493"/>
                    </a:lnTo>
                    <a:lnTo>
                      <a:pt x="3" y="631"/>
                    </a:lnTo>
                    <a:lnTo>
                      <a:pt x="0" y="703"/>
                    </a:lnTo>
                    <a:lnTo>
                      <a:pt x="3" y="775"/>
                    </a:lnTo>
                    <a:lnTo>
                      <a:pt x="30" y="912"/>
                    </a:lnTo>
                    <a:lnTo>
                      <a:pt x="84" y="1039"/>
                    </a:lnTo>
                    <a:lnTo>
                      <a:pt x="160" y="1151"/>
                    </a:lnTo>
                    <a:lnTo>
                      <a:pt x="255" y="1246"/>
                    </a:lnTo>
                    <a:lnTo>
                      <a:pt x="367" y="1322"/>
                    </a:lnTo>
                    <a:lnTo>
                      <a:pt x="493" y="1376"/>
                    </a:lnTo>
                    <a:lnTo>
                      <a:pt x="631" y="1403"/>
                    </a:lnTo>
                    <a:lnTo>
                      <a:pt x="703" y="14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r-Latn-RS"/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9778090" y="2821955"/>
              <a:ext cx="1080000" cy="1080000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41483" y="4025351"/>
            <a:ext cx="1039040" cy="1039040"/>
            <a:chOff x="6656288" y="4025351"/>
            <a:chExt cx="1039040" cy="1039040"/>
          </a:xfrm>
        </p:grpSpPr>
        <p:sp>
          <p:nvSpPr>
            <p:cNvPr id="52" name="Rounded Rectangle 51"/>
            <p:cNvSpPr/>
            <p:nvPr/>
          </p:nvSpPr>
          <p:spPr>
            <a:xfrm>
              <a:off x="6656288" y="4025351"/>
              <a:ext cx="1039040" cy="1039040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57" name="Freeform 14"/>
            <p:cNvSpPr>
              <a:spLocks noChangeAspect="1" noEditPoints="1"/>
            </p:cNvSpPr>
            <p:nvPr/>
          </p:nvSpPr>
          <p:spPr bwMode="auto">
            <a:xfrm>
              <a:off x="6815808" y="4187824"/>
              <a:ext cx="720000" cy="720275"/>
            </a:xfrm>
            <a:custGeom>
              <a:avLst/>
              <a:gdLst>
                <a:gd name="T0" fmla="*/ 1050 w 7855"/>
                <a:gd name="T1" fmla="*/ 4840 h 7858"/>
                <a:gd name="T2" fmla="*/ 825 w 7855"/>
                <a:gd name="T3" fmla="*/ 5175 h 7858"/>
                <a:gd name="T4" fmla="*/ 875 w 7855"/>
                <a:gd name="T5" fmla="*/ 6582 h 7858"/>
                <a:gd name="T6" fmla="*/ 1212 w 7855"/>
                <a:gd name="T7" fmla="*/ 6807 h 7858"/>
                <a:gd name="T8" fmla="*/ 1903 w 7855"/>
                <a:gd name="T9" fmla="*/ 6757 h 7858"/>
                <a:gd name="T10" fmla="*/ 2128 w 7855"/>
                <a:gd name="T11" fmla="*/ 6421 h 7858"/>
                <a:gd name="T12" fmla="*/ 2078 w 7855"/>
                <a:gd name="T13" fmla="*/ 5014 h 7858"/>
                <a:gd name="T14" fmla="*/ 1741 w 7855"/>
                <a:gd name="T15" fmla="*/ 4789 h 7858"/>
                <a:gd name="T16" fmla="*/ 1723 w 7855"/>
                <a:gd name="T17" fmla="*/ 6417 h 7858"/>
                <a:gd name="T18" fmla="*/ 1230 w 7855"/>
                <a:gd name="T19" fmla="*/ 6417 h 7858"/>
                <a:gd name="T20" fmla="*/ 1209 w 7855"/>
                <a:gd name="T21" fmla="*/ 5210 h 7858"/>
                <a:gd name="T22" fmla="*/ 1696 w 7855"/>
                <a:gd name="T23" fmla="*/ 5171 h 7858"/>
                <a:gd name="T24" fmla="*/ 1745 w 7855"/>
                <a:gd name="T25" fmla="*/ 5220 h 7858"/>
                <a:gd name="T26" fmla="*/ 6616 w 7855"/>
                <a:gd name="T27" fmla="*/ 4959 h 7858"/>
                <a:gd name="T28" fmla="*/ 6787 w 7855"/>
                <a:gd name="T29" fmla="*/ 4788 h 7858"/>
                <a:gd name="T30" fmla="*/ 6967 w 7855"/>
                <a:gd name="T31" fmla="*/ 4871 h 7858"/>
                <a:gd name="T32" fmla="*/ 6997 w 7855"/>
                <a:gd name="T33" fmla="*/ 6649 h 7858"/>
                <a:gd name="T34" fmla="*/ 6832 w 7855"/>
                <a:gd name="T35" fmla="*/ 6808 h 7858"/>
                <a:gd name="T36" fmla="*/ 6655 w 7855"/>
                <a:gd name="T37" fmla="*/ 6734 h 7858"/>
                <a:gd name="T38" fmla="*/ 6070 w 7855"/>
                <a:gd name="T39" fmla="*/ 6674 h 7858"/>
                <a:gd name="T40" fmla="*/ 5886 w 7855"/>
                <a:gd name="T41" fmla="*/ 6808 h 7858"/>
                <a:gd name="T42" fmla="*/ 5703 w 7855"/>
                <a:gd name="T43" fmla="*/ 6674 h 7858"/>
                <a:gd name="T44" fmla="*/ 5717 w 7855"/>
                <a:gd name="T45" fmla="*/ 4887 h 7858"/>
                <a:gd name="T46" fmla="*/ 5932 w 7855"/>
                <a:gd name="T47" fmla="*/ 4792 h 7858"/>
                <a:gd name="T48" fmla="*/ 6187 w 7855"/>
                <a:gd name="T49" fmla="*/ 3738 h 7858"/>
                <a:gd name="T50" fmla="*/ 3784 w 7855"/>
                <a:gd name="T51" fmla="*/ 1 h 7858"/>
                <a:gd name="T52" fmla="*/ 3644 w 7855"/>
                <a:gd name="T53" fmla="*/ 36 h 7858"/>
                <a:gd name="T54" fmla="*/ 173 w 7855"/>
                <a:gd name="T55" fmla="*/ 3738 h 7858"/>
                <a:gd name="T56" fmla="*/ 0 w 7855"/>
                <a:gd name="T57" fmla="*/ 3909 h 7858"/>
                <a:gd name="T58" fmla="*/ 32 w 7855"/>
                <a:gd name="T59" fmla="*/ 7775 h 7858"/>
                <a:gd name="T60" fmla="*/ 7664 w 7855"/>
                <a:gd name="T61" fmla="*/ 7858 h 7858"/>
                <a:gd name="T62" fmla="*/ 7847 w 7855"/>
                <a:gd name="T63" fmla="*/ 7724 h 7858"/>
                <a:gd name="T64" fmla="*/ 7847 w 7855"/>
                <a:gd name="T65" fmla="*/ 3872 h 7858"/>
                <a:gd name="T66" fmla="*/ 7664 w 7855"/>
                <a:gd name="T67" fmla="*/ 3738 h 7858"/>
                <a:gd name="T68" fmla="*/ 7472 w 7855"/>
                <a:gd name="T69" fmla="*/ 7475 h 7858"/>
                <a:gd name="T70" fmla="*/ 1412 w 7855"/>
                <a:gd name="T71" fmla="*/ 4121 h 7858"/>
                <a:gd name="T72" fmla="*/ 7472 w 7855"/>
                <a:gd name="T73" fmla="*/ 7475 h 7858"/>
                <a:gd name="T74" fmla="*/ 2531 w 7855"/>
                <a:gd name="T75" fmla="*/ 4819 h 7858"/>
                <a:gd name="T76" fmla="*/ 2448 w 7855"/>
                <a:gd name="T77" fmla="*/ 6617 h 7858"/>
                <a:gd name="T78" fmla="*/ 2583 w 7855"/>
                <a:gd name="T79" fmla="*/ 6801 h 7858"/>
                <a:gd name="T80" fmla="*/ 2747 w 7855"/>
                <a:gd name="T81" fmla="*/ 6777 h 7858"/>
                <a:gd name="T82" fmla="*/ 2832 w 7855"/>
                <a:gd name="T83" fmla="*/ 6215 h 7858"/>
                <a:gd name="T84" fmla="*/ 3516 w 7855"/>
                <a:gd name="T85" fmla="*/ 6067 h 7858"/>
                <a:gd name="T86" fmla="*/ 3752 w 7855"/>
                <a:gd name="T87" fmla="*/ 5563 h 7858"/>
                <a:gd name="T88" fmla="*/ 3650 w 7855"/>
                <a:gd name="T89" fmla="*/ 4952 h 7858"/>
                <a:gd name="T90" fmla="*/ 3300 w 7855"/>
                <a:gd name="T91" fmla="*/ 4788 h 7858"/>
                <a:gd name="T92" fmla="*/ 3307 w 7855"/>
                <a:gd name="T93" fmla="*/ 5734 h 7858"/>
                <a:gd name="T94" fmla="*/ 3100 w 7855"/>
                <a:gd name="T95" fmla="*/ 5832 h 7858"/>
                <a:gd name="T96" fmla="*/ 3339 w 7855"/>
                <a:gd name="T97" fmla="*/ 5182 h 7858"/>
                <a:gd name="T98" fmla="*/ 4455 w 7855"/>
                <a:gd name="T99" fmla="*/ 5171 h 7858"/>
                <a:gd name="T100" fmla="*/ 4832 w 7855"/>
                <a:gd name="T101" fmla="*/ 5637 h 7858"/>
                <a:gd name="T102" fmla="*/ 4915 w 7855"/>
                <a:gd name="T103" fmla="*/ 5817 h 7858"/>
                <a:gd name="T104" fmla="*/ 4744 w 7855"/>
                <a:gd name="T105" fmla="*/ 5989 h 7858"/>
                <a:gd name="T106" fmla="*/ 5203 w 7855"/>
                <a:gd name="T107" fmla="*/ 6425 h 7858"/>
                <a:gd name="T108" fmla="*/ 5375 w 7855"/>
                <a:gd name="T109" fmla="*/ 6597 h 7858"/>
                <a:gd name="T110" fmla="*/ 5293 w 7855"/>
                <a:gd name="T111" fmla="*/ 6777 h 7858"/>
                <a:gd name="T112" fmla="*/ 4243 w 7855"/>
                <a:gd name="T113" fmla="*/ 6808 h 7858"/>
                <a:gd name="T114" fmla="*/ 4072 w 7855"/>
                <a:gd name="T115" fmla="*/ 6637 h 7858"/>
                <a:gd name="T116" fmla="*/ 4103 w 7855"/>
                <a:gd name="T117" fmla="*/ 4871 h 7858"/>
                <a:gd name="T118" fmla="*/ 5185 w 7855"/>
                <a:gd name="T119" fmla="*/ 4788 h 7858"/>
                <a:gd name="T120" fmla="*/ 5367 w 7855"/>
                <a:gd name="T121" fmla="*/ 4922 h 7858"/>
                <a:gd name="T122" fmla="*/ 5344 w 7855"/>
                <a:gd name="T123" fmla="*/ 5087 h 7858"/>
                <a:gd name="T124" fmla="*/ 4455 w 7855"/>
                <a:gd name="T125" fmla="*/ 5171 h 7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55" h="7858">
                  <a:moveTo>
                    <a:pt x="1696" y="4788"/>
                  </a:moveTo>
                  <a:lnTo>
                    <a:pt x="1257" y="4788"/>
                  </a:lnTo>
                  <a:lnTo>
                    <a:pt x="1212" y="4789"/>
                  </a:lnTo>
                  <a:lnTo>
                    <a:pt x="1127" y="4806"/>
                  </a:lnTo>
                  <a:lnTo>
                    <a:pt x="1050" y="4840"/>
                  </a:lnTo>
                  <a:lnTo>
                    <a:pt x="982" y="4886"/>
                  </a:lnTo>
                  <a:lnTo>
                    <a:pt x="923" y="4945"/>
                  </a:lnTo>
                  <a:lnTo>
                    <a:pt x="875" y="5014"/>
                  </a:lnTo>
                  <a:lnTo>
                    <a:pt x="842" y="5092"/>
                  </a:lnTo>
                  <a:lnTo>
                    <a:pt x="825" y="5175"/>
                  </a:lnTo>
                  <a:lnTo>
                    <a:pt x="824" y="5220"/>
                  </a:lnTo>
                  <a:lnTo>
                    <a:pt x="824" y="6376"/>
                  </a:lnTo>
                  <a:lnTo>
                    <a:pt x="825" y="6421"/>
                  </a:lnTo>
                  <a:lnTo>
                    <a:pt x="842" y="6505"/>
                  </a:lnTo>
                  <a:lnTo>
                    <a:pt x="875" y="6582"/>
                  </a:lnTo>
                  <a:lnTo>
                    <a:pt x="923" y="6651"/>
                  </a:lnTo>
                  <a:lnTo>
                    <a:pt x="982" y="6710"/>
                  </a:lnTo>
                  <a:lnTo>
                    <a:pt x="1050" y="6757"/>
                  </a:lnTo>
                  <a:lnTo>
                    <a:pt x="1127" y="6790"/>
                  </a:lnTo>
                  <a:lnTo>
                    <a:pt x="1212" y="6807"/>
                  </a:lnTo>
                  <a:lnTo>
                    <a:pt x="1257" y="6808"/>
                  </a:lnTo>
                  <a:lnTo>
                    <a:pt x="1696" y="6808"/>
                  </a:lnTo>
                  <a:lnTo>
                    <a:pt x="1741" y="6807"/>
                  </a:lnTo>
                  <a:lnTo>
                    <a:pt x="1826" y="6790"/>
                  </a:lnTo>
                  <a:lnTo>
                    <a:pt x="1903" y="6757"/>
                  </a:lnTo>
                  <a:lnTo>
                    <a:pt x="1972" y="6710"/>
                  </a:lnTo>
                  <a:lnTo>
                    <a:pt x="2030" y="6651"/>
                  </a:lnTo>
                  <a:lnTo>
                    <a:pt x="2078" y="6582"/>
                  </a:lnTo>
                  <a:lnTo>
                    <a:pt x="2111" y="6505"/>
                  </a:lnTo>
                  <a:lnTo>
                    <a:pt x="2128" y="6421"/>
                  </a:lnTo>
                  <a:lnTo>
                    <a:pt x="2129" y="6376"/>
                  </a:lnTo>
                  <a:lnTo>
                    <a:pt x="2129" y="5220"/>
                  </a:lnTo>
                  <a:lnTo>
                    <a:pt x="2128" y="5175"/>
                  </a:lnTo>
                  <a:lnTo>
                    <a:pt x="2111" y="5092"/>
                  </a:lnTo>
                  <a:lnTo>
                    <a:pt x="2078" y="5014"/>
                  </a:lnTo>
                  <a:lnTo>
                    <a:pt x="2030" y="4945"/>
                  </a:lnTo>
                  <a:lnTo>
                    <a:pt x="1972" y="4886"/>
                  </a:lnTo>
                  <a:lnTo>
                    <a:pt x="1903" y="4840"/>
                  </a:lnTo>
                  <a:lnTo>
                    <a:pt x="1826" y="4806"/>
                  </a:lnTo>
                  <a:lnTo>
                    <a:pt x="1741" y="4789"/>
                  </a:lnTo>
                  <a:lnTo>
                    <a:pt x="1696" y="4788"/>
                  </a:lnTo>
                  <a:close/>
                  <a:moveTo>
                    <a:pt x="1745" y="6376"/>
                  </a:moveTo>
                  <a:lnTo>
                    <a:pt x="1745" y="6386"/>
                  </a:lnTo>
                  <a:lnTo>
                    <a:pt x="1736" y="6404"/>
                  </a:lnTo>
                  <a:lnTo>
                    <a:pt x="1723" y="6417"/>
                  </a:lnTo>
                  <a:lnTo>
                    <a:pt x="1706" y="6424"/>
                  </a:lnTo>
                  <a:lnTo>
                    <a:pt x="1696" y="6425"/>
                  </a:lnTo>
                  <a:lnTo>
                    <a:pt x="1257" y="6425"/>
                  </a:lnTo>
                  <a:lnTo>
                    <a:pt x="1247" y="6424"/>
                  </a:lnTo>
                  <a:lnTo>
                    <a:pt x="1230" y="6417"/>
                  </a:lnTo>
                  <a:lnTo>
                    <a:pt x="1217" y="6404"/>
                  </a:lnTo>
                  <a:lnTo>
                    <a:pt x="1209" y="6386"/>
                  </a:lnTo>
                  <a:lnTo>
                    <a:pt x="1208" y="6376"/>
                  </a:lnTo>
                  <a:lnTo>
                    <a:pt x="1208" y="5220"/>
                  </a:lnTo>
                  <a:lnTo>
                    <a:pt x="1209" y="5210"/>
                  </a:lnTo>
                  <a:lnTo>
                    <a:pt x="1217" y="5192"/>
                  </a:lnTo>
                  <a:lnTo>
                    <a:pt x="1230" y="5179"/>
                  </a:lnTo>
                  <a:lnTo>
                    <a:pt x="1247" y="5172"/>
                  </a:lnTo>
                  <a:lnTo>
                    <a:pt x="1257" y="5171"/>
                  </a:lnTo>
                  <a:lnTo>
                    <a:pt x="1696" y="5171"/>
                  </a:lnTo>
                  <a:lnTo>
                    <a:pt x="1706" y="5172"/>
                  </a:lnTo>
                  <a:lnTo>
                    <a:pt x="1723" y="5179"/>
                  </a:lnTo>
                  <a:lnTo>
                    <a:pt x="1736" y="5192"/>
                  </a:lnTo>
                  <a:lnTo>
                    <a:pt x="1745" y="5210"/>
                  </a:lnTo>
                  <a:lnTo>
                    <a:pt x="1745" y="5220"/>
                  </a:lnTo>
                  <a:lnTo>
                    <a:pt x="1745" y="6376"/>
                  </a:lnTo>
                  <a:close/>
                  <a:moveTo>
                    <a:pt x="6054" y="4886"/>
                  </a:moveTo>
                  <a:lnTo>
                    <a:pt x="6616" y="5884"/>
                  </a:lnTo>
                  <a:lnTo>
                    <a:pt x="6616" y="4979"/>
                  </a:lnTo>
                  <a:lnTo>
                    <a:pt x="6616" y="4959"/>
                  </a:lnTo>
                  <a:lnTo>
                    <a:pt x="6624" y="4922"/>
                  </a:lnTo>
                  <a:lnTo>
                    <a:pt x="6647" y="4871"/>
                  </a:lnTo>
                  <a:lnTo>
                    <a:pt x="6699" y="4819"/>
                  </a:lnTo>
                  <a:lnTo>
                    <a:pt x="6750" y="4796"/>
                  </a:lnTo>
                  <a:lnTo>
                    <a:pt x="6787" y="4788"/>
                  </a:lnTo>
                  <a:lnTo>
                    <a:pt x="6807" y="4788"/>
                  </a:lnTo>
                  <a:lnTo>
                    <a:pt x="6827" y="4788"/>
                  </a:lnTo>
                  <a:lnTo>
                    <a:pt x="6865" y="4796"/>
                  </a:lnTo>
                  <a:lnTo>
                    <a:pt x="6915" y="4819"/>
                  </a:lnTo>
                  <a:lnTo>
                    <a:pt x="6967" y="4871"/>
                  </a:lnTo>
                  <a:lnTo>
                    <a:pt x="6992" y="4922"/>
                  </a:lnTo>
                  <a:lnTo>
                    <a:pt x="6999" y="4959"/>
                  </a:lnTo>
                  <a:lnTo>
                    <a:pt x="6999" y="4979"/>
                  </a:lnTo>
                  <a:lnTo>
                    <a:pt x="6999" y="6617"/>
                  </a:lnTo>
                  <a:lnTo>
                    <a:pt x="6997" y="6649"/>
                  </a:lnTo>
                  <a:lnTo>
                    <a:pt x="6977" y="6709"/>
                  </a:lnTo>
                  <a:lnTo>
                    <a:pt x="6940" y="6758"/>
                  </a:lnTo>
                  <a:lnTo>
                    <a:pt x="6886" y="6793"/>
                  </a:lnTo>
                  <a:lnTo>
                    <a:pt x="6856" y="6803"/>
                  </a:lnTo>
                  <a:lnTo>
                    <a:pt x="6832" y="6808"/>
                  </a:lnTo>
                  <a:lnTo>
                    <a:pt x="6807" y="6808"/>
                  </a:lnTo>
                  <a:lnTo>
                    <a:pt x="6781" y="6808"/>
                  </a:lnTo>
                  <a:lnTo>
                    <a:pt x="6734" y="6794"/>
                  </a:lnTo>
                  <a:lnTo>
                    <a:pt x="6691" y="6770"/>
                  </a:lnTo>
                  <a:lnTo>
                    <a:pt x="6655" y="6734"/>
                  </a:lnTo>
                  <a:lnTo>
                    <a:pt x="6640" y="6710"/>
                  </a:lnTo>
                  <a:lnTo>
                    <a:pt x="6079" y="5712"/>
                  </a:lnTo>
                  <a:lnTo>
                    <a:pt x="6079" y="6617"/>
                  </a:lnTo>
                  <a:lnTo>
                    <a:pt x="6077" y="6637"/>
                  </a:lnTo>
                  <a:lnTo>
                    <a:pt x="6070" y="6674"/>
                  </a:lnTo>
                  <a:lnTo>
                    <a:pt x="6047" y="6725"/>
                  </a:lnTo>
                  <a:lnTo>
                    <a:pt x="5994" y="6777"/>
                  </a:lnTo>
                  <a:lnTo>
                    <a:pt x="5943" y="6801"/>
                  </a:lnTo>
                  <a:lnTo>
                    <a:pt x="5906" y="6808"/>
                  </a:lnTo>
                  <a:lnTo>
                    <a:pt x="5886" y="6808"/>
                  </a:lnTo>
                  <a:lnTo>
                    <a:pt x="5867" y="6808"/>
                  </a:lnTo>
                  <a:lnTo>
                    <a:pt x="5830" y="6801"/>
                  </a:lnTo>
                  <a:lnTo>
                    <a:pt x="5778" y="6777"/>
                  </a:lnTo>
                  <a:lnTo>
                    <a:pt x="5726" y="6725"/>
                  </a:lnTo>
                  <a:lnTo>
                    <a:pt x="5703" y="6674"/>
                  </a:lnTo>
                  <a:lnTo>
                    <a:pt x="5694" y="6637"/>
                  </a:lnTo>
                  <a:lnTo>
                    <a:pt x="5694" y="6617"/>
                  </a:lnTo>
                  <a:lnTo>
                    <a:pt x="5694" y="4979"/>
                  </a:lnTo>
                  <a:lnTo>
                    <a:pt x="5696" y="4948"/>
                  </a:lnTo>
                  <a:lnTo>
                    <a:pt x="5717" y="4887"/>
                  </a:lnTo>
                  <a:lnTo>
                    <a:pt x="5755" y="4838"/>
                  </a:lnTo>
                  <a:lnTo>
                    <a:pt x="5807" y="4804"/>
                  </a:lnTo>
                  <a:lnTo>
                    <a:pt x="5838" y="4793"/>
                  </a:lnTo>
                  <a:lnTo>
                    <a:pt x="5870" y="4788"/>
                  </a:lnTo>
                  <a:lnTo>
                    <a:pt x="5932" y="4792"/>
                  </a:lnTo>
                  <a:lnTo>
                    <a:pt x="5989" y="4816"/>
                  </a:lnTo>
                  <a:lnTo>
                    <a:pt x="6036" y="4858"/>
                  </a:lnTo>
                  <a:lnTo>
                    <a:pt x="6054" y="4886"/>
                  </a:lnTo>
                  <a:close/>
                  <a:moveTo>
                    <a:pt x="7664" y="3738"/>
                  </a:moveTo>
                  <a:lnTo>
                    <a:pt x="6187" y="3738"/>
                  </a:lnTo>
                  <a:lnTo>
                    <a:pt x="3921" y="91"/>
                  </a:lnTo>
                  <a:lnTo>
                    <a:pt x="3908" y="71"/>
                  </a:lnTo>
                  <a:lnTo>
                    <a:pt x="3872" y="37"/>
                  </a:lnTo>
                  <a:lnTo>
                    <a:pt x="3830" y="13"/>
                  </a:lnTo>
                  <a:lnTo>
                    <a:pt x="3784" y="1"/>
                  </a:lnTo>
                  <a:lnTo>
                    <a:pt x="3758" y="0"/>
                  </a:lnTo>
                  <a:lnTo>
                    <a:pt x="3758" y="0"/>
                  </a:lnTo>
                  <a:lnTo>
                    <a:pt x="3733" y="1"/>
                  </a:lnTo>
                  <a:lnTo>
                    <a:pt x="3686" y="13"/>
                  </a:lnTo>
                  <a:lnTo>
                    <a:pt x="3644" y="36"/>
                  </a:lnTo>
                  <a:lnTo>
                    <a:pt x="3610" y="69"/>
                  </a:lnTo>
                  <a:lnTo>
                    <a:pt x="3595" y="89"/>
                  </a:lnTo>
                  <a:lnTo>
                    <a:pt x="1303" y="3738"/>
                  </a:lnTo>
                  <a:lnTo>
                    <a:pt x="191" y="3738"/>
                  </a:lnTo>
                  <a:lnTo>
                    <a:pt x="173" y="3738"/>
                  </a:lnTo>
                  <a:lnTo>
                    <a:pt x="135" y="3746"/>
                  </a:lnTo>
                  <a:lnTo>
                    <a:pt x="84" y="3769"/>
                  </a:lnTo>
                  <a:lnTo>
                    <a:pt x="32" y="3821"/>
                  </a:lnTo>
                  <a:lnTo>
                    <a:pt x="9" y="3872"/>
                  </a:lnTo>
                  <a:lnTo>
                    <a:pt x="0" y="3909"/>
                  </a:lnTo>
                  <a:lnTo>
                    <a:pt x="0" y="3929"/>
                  </a:lnTo>
                  <a:lnTo>
                    <a:pt x="0" y="7667"/>
                  </a:lnTo>
                  <a:lnTo>
                    <a:pt x="0" y="7687"/>
                  </a:lnTo>
                  <a:lnTo>
                    <a:pt x="9" y="7724"/>
                  </a:lnTo>
                  <a:lnTo>
                    <a:pt x="32" y="7775"/>
                  </a:lnTo>
                  <a:lnTo>
                    <a:pt x="84" y="7827"/>
                  </a:lnTo>
                  <a:lnTo>
                    <a:pt x="135" y="7850"/>
                  </a:lnTo>
                  <a:lnTo>
                    <a:pt x="173" y="7858"/>
                  </a:lnTo>
                  <a:lnTo>
                    <a:pt x="191" y="7858"/>
                  </a:lnTo>
                  <a:lnTo>
                    <a:pt x="7664" y="7858"/>
                  </a:lnTo>
                  <a:lnTo>
                    <a:pt x="7684" y="7858"/>
                  </a:lnTo>
                  <a:lnTo>
                    <a:pt x="7722" y="7850"/>
                  </a:lnTo>
                  <a:lnTo>
                    <a:pt x="7772" y="7827"/>
                  </a:lnTo>
                  <a:lnTo>
                    <a:pt x="7824" y="7775"/>
                  </a:lnTo>
                  <a:lnTo>
                    <a:pt x="7847" y="7724"/>
                  </a:lnTo>
                  <a:lnTo>
                    <a:pt x="7855" y="7687"/>
                  </a:lnTo>
                  <a:lnTo>
                    <a:pt x="7855" y="7667"/>
                  </a:lnTo>
                  <a:lnTo>
                    <a:pt x="7855" y="3929"/>
                  </a:lnTo>
                  <a:lnTo>
                    <a:pt x="7855" y="3909"/>
                  </a:lnTo>
                  <a:lnTo>
                    <a:pt x="7847" y="3872"/>
                  </a:lnTo>
                  <a:lnTo>
                    <a:pt x="7824" y="3821"/>
                  </a:lnTo>
                  <a:lnTo>
                    <a:pt x="7772" y="3769"/>
                  </a:lnTo>
                  <a:lnTo>
                    <a:pt x="7722" y="3746"/>
                  </a:lnTo>
                  <a:lnTo>
                    <a:pt x="7684" y="3738"/>
                  </a:lnTo>
                  <a:lnTo>
                    <a:pt x="7664" y="3738"/>
                  </a:lnTo>
                  <a:close/>
                  <a:moveTo>
                    <a:pt x="3756" y="555"/>
                  </a:moveTo>
                  <a:lnTo>
                    <a:pt x="5735" y="3738"/>
                  </a:lnTo>
                  <a:lnTo>
                    <a:pt x="1757" y="3738"/>
                  </a:lnTo>
                  <a:lnTo>
                    <a:pt x="3756" y="555"/>
                  </a:lnTo>
                  <a:close/>
                  <a:moveTo>
                    <a:pt x="7472" y="7475"/>
                  </a:moveTo>
                  <a:lnTo>
                    <a:pt x="384" y="7475"/>
                  </a:lnTo>
                  <a:lnTo>
                    <a:pt x="384" y="4121"/>
                  </a:lnTo>
                  <a:lnTo>
                    <a:pt x="1407" y="4121"/>
                  </a:lnTo>
                  <a:lnTo>
                    <a:pt x="1410" y="4121"/>
                  </a:lnTo>
                  <a:lnTo>
                    <a:pt x="1412" y="4121"/>
                  </a:lnTo>
                  <a:lnTo>
                    <a:pt x="6076" y="4121"/>
                  </a:lnTo>
                  <a:lnTo>
                    <a:pt x="6080" y="4122"/>
                  </a:lnTo>
                  <a:lnTo>
                    <a:pt x="6083" y="4121"/>
                  </a:lnTo>
                  <a:lnTo>
                    <a:pt x="7472" y="4121"/>
                  </a:lnTo>
                  <a:lnTo>
                    <a:pt x="7472" y="7475"/>
                  </a:lnTo>
                  <a:close/>
                  <a:moveTo>
                    <a:pt x="3300" y="4788"/>
                  </a:moveTo>
                  <a:lnTo>
                    <a:pt x="2639" y="4788"/>
                  </a:lnTo>
                  <a:lnTo>
                    <a:pt x="2620" y="4788"/>
                  </a:lnTo>
                  <a:lnTo>
                    <a:pt x="2583" y="4796"/>
                  </a:lnTo>
                  <a:lnTo>
                    <a:pt x="2531" y="4819"/>
                  </a:lnTo>
                  <a:lnTo>
                    <a:pt x="2479" y="4871"/>
                  </a:lnTo>
                  <a:lnTo>
                    <a:pt x="2456" y="4922"/>
                  </a:lnTo>
                  <a:lnTo>
                    <a:pt x="2448" y="4959"/>
                  </a:lnTo>
                  <a:lnTo>
                    <a:pt x="2448" y="4979"/>
                  </a:lnTo>
                  <a:lnTo>
                    <a:pt x="2448" y="6617"/>
                  </a:lnTo>
                  <a:lnTo>
                    <a:pt x="2448" y="6637"/>
                  </a:lnTo>
                  <a:lnTo>
                    <a:pt x="2456" y="6674"/>
                  </a:lnTo>
                  <a:lnTo>
                    <a:pt x="2479" y="6725"/>
                  </a:lnTo>
                  <a:lnTo>
                    <a:pt x="2531" y="6777"/>
                  </a:lnTo>
                  <a:lnTo>
                    <a:pt x="2583" y="6801"/>
                  </a:lnTo>
                  <a:lnTo>
                    <a:pt x="2620" y="6808"/>
                  </a:lnTo>
                  <a:lnTo>
                    <a:pt x="2639" y="6808"/>
                  </a:lnTo>
                  <a:lnTo>
                    <a:pt x="2659" y="6808"/>
                  </a:lnTo>
                  <a:lnTo>
                    <a:pt x="2697" y="6801"/>
                  </a:lnTo>
                  <a:lnTo>
                    <a:pt x="2747" y="6777"/>
                  </a:lnTo>
                  <a:lnTo>
                    <a:pt x="2800" y="6725"/>
                  </a:lnTo>
                  <a:lnTo>
                    <a:pt x="2823" y="6674"/>
                  </a:lnTo>
                  <a:lnTo>
                    <a:pt x="2831" y="6637"/>
                  </a:lnTo>
                  <a:lnTo>
                    <a:pt x="2832" y="6617"/>
                  </a:lnTo>
                  <a:lnTo>
                    <a:pt x="2832" y="6215"/>
                  </a:lnTo>
                  <a:lnTo>
                    <a:pt x="3100" y="6215"/>
                  </a:lnTo>
                  <a:lnTo>
                    <a:pt x="3168" y="6214"/>
                  </a:lnTo>
                  <a:lnTo>
                    <a:pt x="3294" y="6188"/>
                  </a:lnTo>
                  <a:lnTo>
                    <a:pt x="3411" y="6137"/>
                  </a:lnTo>
                  <a:lnTo>
                    <a:pt x="3516" y="6067"/>
                  </a:lnTo>
                  <a:lnTo>
                    <a:pt x="3604" y="5979"/>
                  </a:lnTo>
                  <a:lnTo>
                    <a:pt x="3674" y="5874"/>
                  </a:lnTo>
                  <a:lnTo>
                    <a:pt x="3725" y="5757"/>
                  </a:lnTo>
                  <a:lnTo>
                    <a:pt x="3751" y="5630"/>
                  </a:lnTo>
                  <a:lnTo>
                    <a:pt x="3752" y="5563"/>
                  </a:lnTo>
                  <a:lnTo>
                    <a:pt x="3752" y="5240"/>
                  </a:lnTo>
                  <a:lnTo>
                    <a:pt x="3751" y="5194"/>
                  </a:lnTo>
                  <a:lnTo>
                    <a:pt x="3733" y="5106"/>
                  </a:lnTo>
                  <a:lnTo>
                    <a:pt x="3699" y="5024"/>
                  </a:lnTo>
                  <a:lnTo>
                    <a:pt x="3650" y="4952"/>
                  </a:lnTo>
                  <a:lnTo>
                    <a:pt x="3588" y="4890"/>
                  </a:lnTo>
                  <a:lnTo>
                    <a:pt x="3516" y="4841"/>
                  </a:lnTo>
                  <a:lnTo>
                    <a:pt x="3434" y="4806"/>
                  </a:lnTo>
                  <a:lnTo>
                    <a:pt x="3346" y="4789"/>
                  </a:lnTo>
                  <a:lnTo>
                    <a:pt x="3300" y="4788"/>
                  </a:lnTo>
                  <a:close/>
                  <a:moveTo>
                    <a:pt x="3369" y="5563"/>
                  </a:moveTo>
                  <a:lnTo>
                    <a:pt x="3368" y="5590"/>
                  </a:lnTo>
                  <a:lnTo>
                    <a:pt x="3358" y="5643"/>
                  </a:lnTo>
                  <a:lnTo>
                    <a:pt x="3336" y="5691"/>
                  </a:lnTo>
                  <a:lnTo>
                    <a:pt x="3307" y="5734"/>
                  </a:lnTo>
                  <a:lnTo>
                    <a:pt x="3271" y="5770"/>
                  </a:lnTo>
                  <a:lnTo>
                    <a:pt x="3228" y="5799"/>
                  </a:lnTo>
                  <a:lnTo>
                    <a:pt x="3180" y="5820"/>
                  </a:lnTo>
                  <a:lnTo>
                    <a:pt x="3127" y="5830"/>
                  </a:lnTo>
                  <a:lnTo>
                    <a:pt x="3100" y="5832"/>
                  </a:lnTo>
                  <a:lnTo>
                    <a:pt x="2832" y="5832"/>
                  </a:lnTo>
                  <a:lnTo>
                    <a:pt x="2832" y="5171"/>
                  </a:lnTo>
                  <a:lnTo>
                    <a:pt x="3300" y="5171"/>
                  </a:lnTo>
                  <a:lnTo>
                    <a:pt x="3313" y="5172"/>
                  </a:lnTo>
                  <a:lnTo>
                    <a:pt x="3339" y="5182"/>
                  </a:lnTo>
                  <a:lnTo>
                    <a:pt x="3358" y="5202"/>
                  </a:lnTo>
                  <a:lnTo>
                    <a:pt x="3368" y="5227"/>
                  </a:lnTo>
                  <a:lnTo>
                    <a:pt x="3369" y="5240"/>
                  </a:lnTo>
                  <a:lnTo>
                    <a:pt x="3369" y="5563"/>
                  </a:lnTo>
                  <a:close/>
                  <a:moveTo>
                    <a:pt x="4455" y="5171"/>
                  </a:moveTo>
                  <a:lnTo>
                    <a:pt x="4455" y="5606"/>
                  </a:lnTo>
                  <a:lnTo>
                    <a:pt x="4724" y="5606"/>
                  </a:lnTo>
                  <a:lnTo>
                    <a:pt x="4744" y="5607"/>
                  </a:lnTo>
                  <a:lnTo>
                    <a:pt x="4782" y="5614"/>
                  </a:lnTo>
                  <a:lnTo>
                    <a:pt x="4832" y="5637"/>
                  </a:lnTo>
                  <a:lnTo>
                    <a:pt x="4884" y="5691"/>
                  </a:lnTo>
                  <a:lnTo>
                    <a:pt x="4907" y="5741"/>
                  </a:lnTo>
                  <a:lnTo>
                    <a:pt x="4915" y="5779"/>
                  </a:lnTo>
                  <a:lnTo>
                    <a:pt x="4915" y="5799"/>
                  </a:lnTo>
                  <a:lnTo>
                    <a:pt x="4915" y="5817"/>
                  </a:lnTo>
                  <a:lnTo>
                    <a:pt x="4907" y="5855"/>
                  </a:lnTo>
                  <a:lnTo>
                    <a:pt x="4884" y="5907"/>
                  </a:lnTo>
                  <a:lnTo>
                    <a:pt x="4832" y="5959"/>
                  </a:lnTo>
                  <a:lnTo>
                    <a:pt x="4782" y="5982"/>
                  </a:lnTo>
                  <a:lnTo>
                    <a:pt x="4744" y="5989"/>
                  </a:lnTo>
                  <a:lnTo>
                    <a:pt x="4724" y="5990"/>
                  </a:lnTo>
                  <a:lnTo>
                    <a:pt x="4455" y="5990"/>
                  </a:lnTo>
                  <a:lnTo>
                    <a:pt x="4455" y="6425"/>
                  </a:lnTo>
                  <a:lnTo>
                    <a:pt x="5185" y="6425"/>
                  </a:lnTo>
                  <a:lnTo>
                    <a:pt x="5203" y="6425"/>
                  </a:lnTo>
                  <a:lnTo>
                    <a:pt x="5241" y="6433"/>
                  </a:lnTo>
                  <a:lnTo>
                    <a:pt x="5293" y="6457"/>
                  </a:lnTo>
                  <a:lnTo>
                    <a:pt x="5344" y="6509"/>
                  </a:lnTo>
                  <a:lnTo>
                    <a:pt x="5367" y="6559"/>
                  </a:lnTo>
                  <a:lnTo>
                    <a:pt x="5375" y="6597"/>
                  </a:lnTo>
                  <a:lnTo>
                    <a:pt x="5376" y="6617"/>
                  </a:lnTo>
                  <a:lnTo>
                    <a:pt x="5375" y="6637"/>
                  </a:lnTo>
                  <a:lnTo>
                    <a:pt x="5367" y="6674"/>
                  </a:lnTo>
                  <a:lnTo>
                    <a:pt x="5344" y="6725"/>
                  </a:lnTo>
                  <a:lnTo>
                    <a:pt x="5293" y="6777"/>
                  </a:lnTo>
                  <a:lnTo>
                    <a:pt x="5241" y="6801"/>
                  </a:lnTo>
                  <a:lnTo>
                    <a:pt x="5203" y="6808"/>
                  </a:lnTo>
                  <a:lnTo>
                    <a:pt x="5185" y="6808"/>
                  </a:lnTo>
                  <a:lnTo>
                    <a:pt x="4263" y="6808"/>
                  </a:lnTo>
                  <a:lnTo>
                    <a:pt x="4243" y="6808"/>
                  </a:lnTo>
                  <a:lnTo>
                    <a:pt x="4206" y="6801"/>
                  </a:lnTo>
                  <a:lnTo>
                    <a:pt x="4155" y="6777"/>
                  </a:lnTo>
                  <a:lnTo>
                    <a:pt x="4103" y="6725"/>
                  </a:lnTo>
                  <a:lnTo>
                    <a:pt x="4079" y="6674"/>
                  </a:lnTo>
                  <a:lnTo>
                    <a:pt x="4072" y="6637"/>
                  </a:lnTo>
                  <a:lnTo>
                    <a:pt x="4072" y="6617"/>
                  </a:lnTo>
                  <a:lnTo>
                    <a:pt x="4072" y="4979"/>
                  </a:lnTo>
                  <a:lnTo>
                    <a:pt x="4072" y="4959"/>
                  </a:lnTo>
                  <a:lnTo>
                    <a:pt x="4079" y="4922"/>
                  </a:lnTo>
                  <a:lnTo>
                    <a:pt x="4103" y="4871"/>
                  </a:lnTo>
                  <a:lnTo>
                    <a:pt x="4155" y="4819"/>
                  </a:lnTo>
                  <a:lnTo>
                    <a:pt x="4206" y="4796"/>
                  </a:lnTo>
                  <a:lnTo>
                    <a:pt x="4243" y="4788"/>
                  </a:lnTo>
                  <a:lnTo>
                    <a:pt x="4263" y="4788"/>
                  </a:lnTo>
                  <a:lnTo>
                    <a:pt x="5185" y="4788"/>
                  </a:lnTo>
                  <a:lnTo>
                    <a:pt x="5203" y="4788"/>
                  </a:lnTo>
                  <a:lnTo>
                    <a:pt x="5241" y="4796"/>
                  </a:lnTo>
                  <a:lnTo>
                    <a:pt x="5293" y="4819"/>
                  </a:lnTo>
                  <a:lnTo>
                    <a:pt x="5344" y="4871"/>
                  </a:lnTo>
                  <a:lnTo>
                    <a:pt x="5367" y="4922"/>
                  </a:lnTo>
                  <a:lnTo>
                    <a:pt x="5375" y="4959"/>
                  </a:lnTo>
                  <a:lnTo>
                    <a:pt x="5376" y="4979"/>
                  </a:lnTo>
                  <a:lnTo>
                    <a:pt x="5375" y="4999"/>
                  </a:lnTo>
                  <a:lnTo>
                    <a:pt x="5367" y="5037"/>
                  </a:lnTo>
                  <a:lnTo>
                    <a:pt x="5344" y="5087"/>
                  </a:lnTo>
                  <a:lnTo>
                    <a:pt x="5293" y="5139"/>
                  </a:lnTo>
                  <a:lnTo>
                    <a:pt x="5241" y="5164"/>
                  </a:lnTo>
                  <a:lnTo>
                    <a:pt x="5203" y="5171"/>
                  </a:lnTo>
                  <a:lnTo>
                    <a:pt x="5185" y="5171"/>
                  </a:lnTo>
                  <a:lnTo>
                    <a:pt x="4455" y="5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r-Latn-R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520671" y="2309132"/>
            <a:ext cx="1270064" cy="1025647"/>
            <a:chOff x="4520671" y="2309132"/>
            <a:chExt cx="1270064" cy="1025647"/>
          </a:xfrm>
        </p:grpSpPr>
        <p:sp>
          <p:nvSpPr>
            <p:cNvPr id="9" name="TextBox 8"/>
            <p:cNvSpPr txBox="1"/>
            <p:nvPr/>
          </p:nvSpPr>
          <p:spPr>
            <a:xfrm>
              <a:off x="4520671" y="2309132"/>
              <a:ext cx="1270064" cy="1025647"/>
            </a:xfrm>
            <a:custGeom>
              <a:avLst/>
              <a:gdLst/>
              <a:ahLst/>
              <a:cxnLst/>
              <a:rect l="l" t="t" r="r" b="b"/>
              <a:pathLst>
                <a:path w="1270064" h="1025647">
                  <a:moveTo>
                    <a:pt x="1270064" y="0"/>
                  </a:moveTo>
                  <a:lnTo>
                    <a:pt x="1270064" y="765995"/>
                  </a:lnTo>
                  <a:lnTo>
                    <a:pt x="1219628" y="760403"/>
                  </a:lnTo>
                  <a:cubicBezTo>
                    <a:pt x="970084" y="760403"/>
                    <a:pt x="678398" y="848818"/>
                    <a:pt x="344570" y="1025647"/>
                  </a:cubicBezTo>
                  <a:lnTo>
                    <a:pt x="0" y="351382"/>
                  </a:lnTo>
                  <a:cubicBezTo>
                    <a:pt x="360063" y="146044"/>
                    <a:pt x="734044" y="30542"/>
                    <a:pt x="1121943" y="4875"/>
                  </a:cubicBezTo>
                  <a:close/>
                </a:path>
              </a:pathLst>
            </a:custGeom>
            <a:solidFill>
              <a:srgbClr val="5F4275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r-Latn-RS" sz="40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957603" y="2491843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3200" smtClean="0">
                  <a:solidFill>
                    <a:srgbClr val="9F82B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</a:t>
              </a:r>
              <a:endParaRPr lang="sr-Latn-RS" sz="1100">
                <a:solidFill>
                  <a:srgbClr val="9F82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790734" y="2308506"/>
            <a:ext cx="1201419" cy="1233350"/>
            <a:chOff x="5790734" y="2308506"/>
            <a:chExt cx="1201419" cy="1233350"/>
          </a:xfrm>
        </p:grpSpPr>
        <p:sp>
          <p:nvSpPr>
            <p:cNvPr id="10" name="Freeform 9"/>
            <p:cNvSpPr/>
            <p:nvPr/>
          </p:nvSpPr>
          <p:spPr>
            <a:xfrm>
              <a:off x="5790734" y="2308506"/>
              <a:ext cx="1201419" cy="1233350"/>
            </a:xfrm>
            <a:custGeom>
              <a:avLst/>
              <a:gdLst/>
              <a:ahLst/>
              <a:cxnLst/>
              <a:rect l="l" t="t" r="r" b="b"/>
              <a:pathLst>
                <a:path w="1201419" h="1233350">
                  <a:moveTo>
                    <a:pt x="18975" y="0"/>
                  </a:moveTo>
                  <a:cubicBezTo>
                    <a:pt x="387507" y="0"/>
                    <a:pt x="676714" y="80978"/>
                    <a:pt x="886596" y="242934"/>
                  </a:cubicBezTo>
                  <a:cubicBezTo>
                    <a:pt x="1096478" y="404890"/>
                    <a:pt x="1201419" y="625514"/>
                    <a:pt x="1201419" y="904805"/>
                  </a:cubicBezTo>
                  <a:cubicBezTo>
                    <a:pt x="1201419" y="1004788"/>
                    <a:pt x="1189747" y="1098058"/>
                    <a:pt x="1166404" y="1184613"/>
                  </a:cubicBezTo>
                  <a:lnTo>
                    <a:pt x="1149312" y="1233350"/>
                  </a:lnTo>
                  <a:lnTo>
                    <a:pt x="187798" y="1233350"/>
                  </a:lnTo>
                  <a:lnTo>
                    <a:pt x="201175" y="1219628"/>
                  </a:lnTo>
                  <a:cubicBezTo>
                    <a:pt x="259843" y="1151871"/>
                    <a:pt x="289177" y="1074198"/>
                    <a:pt x="289177" y="986610"/>
                  </a:cubicBezTo>
                  <a:cubicBezTo>
                    <a:pt x="289177" y="917200"/>
                    <a:pt x="257777" y="862251"/>
                    <a:pt x="194978" y="821762"/>
                  </a:cubicBezTo>
                  <a:cubicBezTo>
                    <a:pt x="147879" y="791395"/>
                    <a:pt x="90089" y="772416"/>
                    <a:pt x="21609" y="764824"/>
                  </a:cubicBezTo>
                  <a:lnTo>
                    <a:pt x="0" y="763686"/>
                  </a:lnTo>
                  <a:lnTo>
                    <a:pt x="0" y="625"/>
                  </a:lnTo>
                  <a:close/>
                </a:path>
              </a:pathLst>
            </a:custGeom>
            <a:solidFill>
              <a:srgbClr val="3D9E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R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17750" y="264703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3200">
                  <a:solidFill>
                    <a:srgbClr val="85C7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</a:t>
              </a:r>
              <a:endParaRPr lang="sr-Latn-RS" sz="1100">
                <a:solidFill>
                  <a:srgbClr val="85C7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51953" y="3541857"/>
            <a:ext cx="1688094" cy="1163764"/>
            <a:chOff x="5251953" y="3541857"/>
            <a:chExt cx="1688094" cy="1163764"/>
          </a:xfrm>
        </p:grpSpPr>
        <p:sp>
          <p:nvSpPr>
            <p:cNvPr id="15" name="TextBox 14"/>
            <p:cNvSpPr txBox="1"/>
            <p:nvPr/>
          </p:nvSpPr>
          <p:spPr>
            <a:xfrm>
              <a:off x="5251953" y="3541857"/>
              <a:ext cx="1688094" cy="1163764"/>
            </a:xfrm>
            <a:custGeom>
              <a:avLst/>
              <a:gdLst>
                <a:gd name="connsiteX0" fmla="*/ 726580 w 1688094"/>
                <a:gd name="connsiteY0" fmla="*/ 0 h 1163764"/>
                <a:gd name="connsiteX1" fmla="*/ 1688094 w 1688094"/>
                <a:gd name="connsiteY1" fmla="*/ 0 h 1163764"/>
                <a:gd name="connsiteX2" fmla="*/ 1661418 w 1688094"/>
                <a:gd name="connsiteY2" fmla="*/ 76061 h 1163764"/>
                <a:gd name="connsiteX3" fmla="*/ 1600142 w 1688094"/>
                <a:gd name="connsiteY3" fmla="*/ 190789 h 1163764"/>
                <a:gd name="connsiteX4" fmla="*/ 1152697 w 1688094"/>
                <a:gd name="connsiteY4" fmla="*/ 606008 h 1163764"/>
                <a:gd name="connsiteX5" fmla="*/ 826719 w 1688094"/>
                <a:gd name="connsiteY5" fmla="*/ 852660 h 1163764"/>
                <a:gd name="connsiteX6" fmla="*/ 761028 w 1688094"/>
                <a:gd name="connsiteY6" fmla="*/ 1037339 h 1163764"/>
                <a:gd name="connsiteX7" fmla="*/ 761028 w 1688094"/>
                <a:gd name="connsiteY7" fmla="*/ 1163764 h 1163764"/>
                <a:gd name="connsiteX8" fmla="*/ 0 w 1688094"/>
                <a:gd name="connsiteY8" fmla="*/ 1163764 h 1163764"/>
                <a:gd name="connsiteX9" fmla="*/ 0 w 1688094"/>
                <a:gd name="connsiteY9" fmla="*/ 950577 h 1163764"/>
                <a:gd name="connsiteX10" fmla="*/ 99157 w 1688094"/>
                <a:gd name="connsiteY10" fmla="*/ 540316 h 1163764"/>
                <a:gd name="connsiteX11" fmla="*/ 451163 w 1688094"/>
                <a:gd name="connsiteY11" fmla="*/ 214339 h 1163764"/>
                <a:gd name="connsiteX12" fmla="*/ 688907 w 1688094"/>
                <a:gd name="connsiteY12" fmla="*/ 38645 h 1163764"/>
                <a:gd name="connsiteX13" fmla="*/ 726580 w 1688094"/>
                <a:gd name="connsiteY13" fmla="*/ 0 h 116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8094" h="1163764">
                  <a:moveTo>
                    <a:pt x="726580" y="0"/>
                  </a:moveTo>
                  <a:lnTo>
                    <a:pt x="1688094" y="0"/>
                  </a:lnTo>
                  <a:lnTo>
                    <a:pt x="1661418" y="76061"/>
                  </a:lnTo>
                  <a:cubicBezTo>
                    <a:pt x="1643911" y="115982"/>
                    <a:pt x="1623485" y="154225"/>
                    <a:pt x="1600142" y="190789"/>
                  </a:cubicBezTo>
                  <a:cubicBezTo>
                    <a:pt x="1506769" y="337045"/>
                    <a:pt x="1357621" y="475451"/>
                    <a:pt x="1152697" y="606008"/>
                  </a:cubicBezTo>
                  <a:cubicBezTo>
                    <a:pt x="979173" y="718385"/>
                    <a:pt x="870514" y="800603"/>
                    <a:pt x="826719" y="852660"/>
                  </a:cubicBezTo>
                  <a:cubicBezTo>
                    <a:pt x="782925" y="904717"/>
                    <a:pt x="761028" y="966277"/>
                    <a:pt x="761028" y="1037339"/>
                  </a:cubicBezTo>
                  <a:lnTo>
                    <a:pt x="761028" y="1163764"/>
                  </a:lnTo>
                  <a:lnTo>
                    <a:pt x="0" y="1163764"/>
                  </a:lnTo>
                  <a:lnTo>
                    <a:pt x="0" y="950577"/>
                  </a:lnTo>
                  <a:cubicBezTo>
                    <a:pt x="0" y="788621"/>
                    <a:pt x="33052" y="651867"/>
                    <a:pt x="99157" y="540316"/>
                  </a:cubicBezTo>
                  <a:cubicBezTo>
                    <a:pt x="165261" y="428765"/>
                    <a:pt x="282597" y="320106"/>
                    <a:pt x="451163" y="214339"/>
                  </a:cubicBezTo>
                  <a:cubicBezTo>
                    <a:pt x="551560" y="151126"/>
                    <a:pt x="630808" y="92562"/>
                    <a:pt x="688907" y="38645"/>
                  </a:cubicBezTo>
                  <a:lnTo>
                    <a:pt x="726580" y="0"/>
                  </a:lnTo>
                  <a:close/>
                </a:path>
              </a:pathLst>
            </a:custGeom>
            <a:solidFill>
              <a:srgbClr val="D8542F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r-Latn-RS" sz="400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37671" y="3831351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3200" smtClean="0">
                  <a:solidFill>
                    <a:srgbClr val="EA998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  <a:endParaRPr lang="sr-Latn-RS" sz="1100">
                <a:solidFill>
                  <a:srgbClr val="EA99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890441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32" grpId="0"/>
          <p:bldP spid="33" grpId="0"/>
          <p:bldP spid="34" grpId="0"/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32" grpId="0"/>
          <p:bldP spid="33" grpId="0"/>
          <p:bldP spid="34" grpId="0"/>
          <p:bldP spid="35" grpId="0"/>
          <p:bldP spid="36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1203</Words>
  <Application>Microsoft Office PowerPoint</Application>
  <PresentationFormat>Custom</PresentationFormat>
  <Paragraphs>125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Veljović</dc:creator>
  <cp:lastModifiedBy>dikovic</cp:lastModifiedBy>
  <cp:revision>156</cp:revision>
  <dcterms:created xsi:type="dcterms:W3CDTF">2017-07-21T05:41:41Z</dcterms:created>
  <dcterms:modified xsi:type="dcterms:W3CDTF">2017-08-17T20:26:30Z</dcterms:modified>
</cp:coreProperties>
</file>