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79" r:id="rId2"/>
    <p:sldId id="264" r:id="rId3"/>
    <p:sldId id="263" r:id="rId4"/>
    <p:sldId id="265" r:id="rId5"/>
    <p:sldId id="277" r:id="rId6"/>
    <p:sldId id="257" r:id="rId7"/>
    <p:sldId id="256" r:id="rId8"/>
    <p:sldId id="271" r:id="rId9"/>
    <p:sldId id="273" r:id="rId10"/>
    <p:sldId id="272" r:id="rId11"/>
    <p:sldId id="276" r:id="rId12"/>
    <p:sldId id="278" r:id="rId13"/>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324" autoAdjust="0"/>
    <p:restoredTop sz="91725" autoAdjust="0"/>
  </p:normalViewPr>
  <p:slideViewPr>
    <p:cSldViewPr>
      <p:cViewPr>
        <p:scale>
          <a:sx n="35" d="100"/>
          <a:sy n="35" d="100"/>
        </p:scale>
        <p:origin x="-72"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F4A1-813D-4450-8D39-D2345FC78990}" type="doc">
      <dgm:prSet loTypeId="urn:microsoft.com/office/officeart/2005/8/layout/chart3" loCatId="cycle" qsTypeId="urn:microsoft.com/office/officeart/2005/8/quickstyle/simple4" qsCatId="simple" csTypeId="urn:microsoft.com/office/officeart/2005/8/colors/accent6_4" csCatId="accent6" phldr="1"/>
      <dgm:spPr/>
    </dgm:pt>
    <dgm:pt modelId="{261AC13C-0B0D-43E5-85E0-8AE8B258E324}">
      <dgm:prSet phldrT="[Text]" custT="1"/>
      <dgm:spPr/>
      <dgm:t>
        <a:bodyPr/>
        <a:lstStyle/>
        <a:p>
          <a:r>
            <a:rPr lang="sr-Cyrl-CS" sz="2200" b="1" smtClean="0">
              <a:effectLst>
                <a:outerShdw blurRad="38100" dist="38100" dir="2700000" algn="tl">
                  <a:srgbClr val="000000">
                    <a:alpha val="43137"/>
                  </a:srgbClr>
                </a:outerShdw>
              </a:effectLst>
              <a:latin typeface="Arial" pitchFamily="34" charset="0"/>
              <a:cs typeface="Arial" pitchFamily="34" charset="0"/>
            </a:rPr>
            <a:t>“хипер-активни”</a:t>
          </a:r>
          <a:endParaRPr lang="sr-Latn-CS" sz="2200" b="1">
            <a:effectLst>
              <a:outerShdw blurRad="38100" dist="38100" dir="2700000" algn="tl">
                <a:srgbClr val="000000">
                  <a:alpha val="43137"/>
                </a:srgbClr>
              </a:outerShdw>
            </a:effectLst>
            <a:latin typeface="Arial" pitchFamily="34" charset="0"/>
            <a:cs typeface="Arial" pitchFamily="34" charset="0"/>
          </a:endParaRPr>
        </a:p>
      </dgm:t>
    </dgm:pt>
    <dgm:pt modelId="{33741E0D-0185-44C5-913F-45124BEC066A}" type="parTrans" cxnId="{39FA1564-7941-4F0B-944F-9135DA922FEA}">
      <dgm:prSet/>
      <dgm:spPr/>
      <dgm:t>
        <a:bodyPr/>
        <a:lstStyle/>
        <a:p>
          <a:endParaRPr lang="sr-Latn-CS"/>
        </a:p>
      </dgm:t>
    </dgm:pt>
    <dgm:pt modelId="{71AD0DDB-AEC8-4A9A-9526-2FFFC9717314}" type="sibTrans" cxnId="{39FA1564-7941-4F0B-944F-9135DA922FEA}">
      <dgm:prSet/>
      <dgm:spPr/>
      <dgm:t>
        <a:bodyPr/>
        <a:lstStyle/>
        <a:p>
          <a:endParaRPr lang="sr-Latn-CS"/>
        </a:p>
      </dgm:t>
    </dgm:pt>
    <dgm:pt modelId="{FA053C73-D57E-4FE2-B6BC-65122FEF8295}">
      <dgm:prSet phldrT="[Text]" custT="1"/>
      <dgm:spPr/>
      <dgm:t>
        <a:bodyPr/>
        <a:lstStyle/>
        <a:p>
          <a:r>
            <a:rPr lang="sr-Cyrl-CS" sz="2200" b="1" smtClean="0">
              <a:effectLst>
                <a:outerShdw blurRad="38100" dist="38100" dir="2700000" algn="tl">
                  <a:srgbClr val="000000">
                    <a:alpha val="43137"/>
                  </a:srgbClr>
                </a:outerShdw>
              </a:effectLst>
              <a:latin typeface="Arial" pitchFamily="34" charset="0"/>
              <a:cs typeface="Arial" pitchFamily="34" charset="0"/>
            </a:rPr>
            <a:t>кампањци</a:t>
          </a:r>
          <a:endParaRPr lang="sr-Latn-CS" sz="2200" b="1">
            <a:effectLst>
              <a:outerShdw blurRad="38100" dist="38100" dir="2700000" algn="tl">
                <a:srgbClr val="000000">
                  <a:alpha val="43137"/>
                </a:srgbClr>
              </a:outerShdw>
            </a:effectLst>
            <a:latin typeface="Arial" pitchFamily="34" charset="0"/>
            <a:cs typeface="Arial" pitchFamily="34" charset="0"/>
          </a:endParaRPr>
        </a:p>
      </dgm:t>
    </dgm:pt>
    <dgm:pt modelId="{FC50A22C-73B3-48E2-9CB1-4F600E9ED982}" type="parTrans" cxnId="{898CC2A0-B16F-4B9E-A93A-0C1A98DCA155}">
      <dgm:prSet/>
      <dgm:spPr/>
      <dgm:t>
        <a:bodyPr/>
        <a:lstStyle/>
        <a:p>
          <a:endParaRPr lang="sr-Latn-CS"/>
        </a:p>
      </dgm:t>
    </dgm:pt>
    <dgm:pt modelId="{941705CB-3B01-4B18-8805-E4A6F289FE64}" type="sibTrans" cxnId="{898CC2A0-B16F-4B9E-A93A-0C1A98DCA155}">
      <dgm:prSet/>
      <dgm:spPr/>
      <dgm:t>
        <a:bodyPr/>
        <a:lstStyle/>
        <a:p>
          <a:endParaRPr lang="sr-Latn-CS"/>
        </a:p>
      </dgm:t>
    </dgm:pt>
    <dgm:pt modelId="{4AC2FE62-A5C7-4153-883B-2801F90445D0}">
      <dgm:prSet phldrT="[Text]" custT="1"/>
      <dgm:spPr/>
      <dgm:t>
        <a:bodyPr/>
        <a:lstStyle/>
        <a:p>
          <a:r>
            <a:rPr lang="sr-Cyrl-CS" sz="2200" b="1" smtClean="0">
              <a:effectLst>
                <a:outerShdw blurRad="38100" dist="38100" dir="2700000" algn="tl">
                  <a:srgbClr val="000000">
                    <a:alpha val="43137"/>
                  </a:srgbClr>
                </a:outerShdw>
              </a:effectLst>
              <a:latin typeface="Arial" pitchFamily="34" charset="0"/>
              <a:cs typeface="Arial" pitchFamily="34" charset="0"/>
            </a:rPr>
            <a:t>Истински мотиви-сани</a:t>
          </a:r>
          <a:endParaRPr lang="sr-Latn-CS" sz="2200" b="1">
            <a:effectLst>
              <a:outerShdw blurRad="38100" dist="38100" dir="2700000" algn="tl">
                <a:srgbClr val="000000">
                  <a:alpha val="43137"/>
                </a:srgbClr>
              </a:outerShdw>
            </a:effectLst>
            <a:latin typeface="Arial" pitchFamily="34" charset="0"/>
            <a:cs typeface="Arial" pitchFamily="34" charset="0"/>
          </a:endParaRPr>
        </a:p>
      </dgm:t>
    </dgm:pt>
    <dgm:pt modelId="{A36B52E2-518A-4C79-A957-48A43738FFCA}" type="parTrans" cxnId="{EA7D2DF9-92E9-4377-95CA-4B8F21A1BE8E}">
      <dgm:prSet/>
      <dgm:spPr/>
      <dgm:t>
        <a:bodyPr/>
        <a:lstStyle/>
        <a:p>
          <a:endParaRPr lang="sr-Latn-CS"/>
        </a:p>
      </dgm:t>
    </dgm:pt>
    <dgm:pt modelId="{D7630398-421E-47CE-84E2-68CA8BFFAFBA}" type="sibTrans" cxnId="{EA7D2DF9-92E9-4377-95CA-4B8F21A1BE8E}">
      <dgm:prSet/>
      <dgm:spPr/>
      <dgm:t>
        <a:bodyPr/>
        <a:lstStyle/>
        <a:p>
          <a:endParaRPr lang="sr-Latn-CS"/>
        </a:p>
      </dgm:t>
    </dgm:pt>
    <dgm:pt modelId="{18FA1FB0-5967-452F-AE58-2E7F230E0C11}" type="pres">
      <dgm:prSet presAssocID="{239EF4A1-813D-4450-8D39-D2345FC78990}" presName="compositeShape" presStyleCnt="0">
        <dgm:presLayoutVars>
          <dgm:chMax val="7"/>
          <dgm:dir/>
          <dgm:resizeHandles val="exact"/>
        </dgm:presLayoutVars>
      </dgm:prSet>
      <dgm:spPr/>
    </dgm:pt>
    <dgm:pt modelId="{D87631D8-58DC-474E-9626-61B214E31B49}" type="pres">
      <dgm:prSet presAssocID="{239EF4A1-813D-4450-8D39-D2345FC78990}" presName="wedge1" presStyleLbl="node1" presStyleIdx="0" presStyleCnt="3" custScaleX="105733" custLinFactNeighborX="5667" custLinFactNeighborY="-4482"/>
      <dgm:spPr/>
      <dgm:t>
        <a:bodyPr/>
        <a:lstStyle/>
        <a:p>
          <a:endParaRPr lang="sr-Latn-CS"/>
        </a:p>
      </dgm:t>
    </dgm:pt>
    <dgm:pt modelId="{BEF08E80-6BDD-4041-9DE0-8A9ABEE6FD71}" type="pres">
      <dgm:prSet presAssocID="{239EF4A1-813D-4450-8D39-D2345FC78990}" presName="wedge1Tx" presStyleLbl="node1" presStyleIdx="0" presStyleCnt="3">
        <dgm:presLayoutVars>
          <dgm:chMax val="0"/>
          <dgm:chPref val="0"/>
          <dgm:bulletEnabled val="1"/>
        </dgm:presLayoutVars>
      </dgm:prSet>
      <dgm:spPr/>
      <dgm:t>
        <a:bodyPr/>
        <a:lstStyle/>
        <a:p>
          <a:endParaRPr lang="sr-Latn-CS"/>
        </a:p>
      </dgm:t>
    </dgm:pt>
    <dgm:pt modelId="{7EF46AC5-35AD-4BF5-A86D-74A7AD243ABC}" type="pres">
      <dgm:prSet presAssocID="{239EF4A1-813D-4450-8D39-D2345FC78990}" presName="wedge2" presStyleLbl="node1" presStyleIdx="1" presStyleCnt="3"/>
      <dgm:spPr/>
      <dgm:t>
        <a:bodyPr/>
        <a:lstStyle/>
        <a:p>
          <a:endParaRPr lang="sr-Latn-CS"/>
        </a:p>
      </dgm:t>
    </dgm:pt>
    <dgm:pt modelId="{2D1CB781-38A7-4C4D-B295-A35D5DB2A05B}" type="pres">
      <dgm:prSet presAssocID="{239EF4A1-813D-4450-8D39-D2345FC78990}" presName="wedge2Tx" presStyleLbl="node1" presStyleIdx="1" presStyleCnt="3">
        <dgm:presLayoutVars>
          <dgm:chMax val="0"/>
          <dgm:chPref val="0"/>
          <dgm:bulletEnabled val="1"/>
        </dgm:presLayoutVars>
      </dgm:prSet>
      <dgm:spPr/>
      <dgm:t>
        <a:bodyPr/>
        <a:lstStyle/>
        <a:p>
          <a:endParaRPr lang="sr-Latn-CS"/>
        </a:p>
      </dgm:t>
    </dgm:pt>
    <dgm:pt modelId="{EF3CB7C5-EF20-4983-891A-D03D45981C56}" type="pres">
      <dgm:prSet presAssocID="{239EF4A1-813D-4450-8D39-D2345FC78990}" presName="wedge3" presStyleLbl="node1" presStyleIdx="2" presStyleCnt="3" custLinFactNeighborX="-1616" custLinFactNeighborY="-351"/>
      <dgm:spPr/>
      <dgm:t>
        <a:bodyPr/>
        <a:lstStyle/>
        <a:p>
          <a:endParaRPr lang="sr-Latn-CS"/>
        </a:p>
      </dgm:t>
    </dgm:pt>
    <dgm:pt modelId="{B5D4A511-77CB-403F-8A1D-F73D6FE6E3D2}" type="pres">
      <dgm:prSet presAssocID="{239EF4A1-813D-4450-8D39-D2345FC78990}" presName="wedge3Tx" presStyleLbl="node1" presStyleIdx="2" presStyleCnt="3">
        <dgm:presLayoutVars>
          <dgm:chMax val="0"/>
          <dgm:chPref val="0"/>
          <dgm:bulletEnabled val="1"/>
        </dgm:presLayoutVars>
      </dgm:prSet>
      <dgm:spPr/>
      <dgm:t>
        <a:bodyPr/>
        <a:lstStyle/>
        <a:p>
          <a:endParaRPr lang="sr-Latn-CS"/>
        </a:p>
      </dgm:t>
    </dgm:pt>
  </dgm:ptLst>
  <dgm:cxnLst>
    <dgm:cxn modelId="{39FA1564-7941-4F0B-944F-9135DA922FEA}" srcId="{239EF4A1-813D-4450-8D39-D2345FC78990}" destId="{261AC13C-0B0D-43E5-85E0-8AE8B258E324}" srcOrd="0" destOrd="0" parTransId="{33741E0D-0185-44C5-913F-45124BEC066A}" sibTransId="{71AD0DDB-AEC8-4A9A-9526-2FFFC9717314}"/>
    <dgm:cxn modelId="{D0D6CE6E-0456-48AC-B39D-2C734D246B61}" type="presOf" srcId="{4AC2FE62-A5C7-4153-883B-2801F90445D0}" destId="{B5D4A511-77CB-403F-8A1D-F73D6FE6E3D2}" srcOrd="1" destOrd="0" presId="urn:microsoft.com/office/officeart/2005/8/layout/chart3"/>
    <dgm:cxn modelId="{898CC2A0-B16F-4B9E-A93A-0C1A98DCA155}" srcId="{239EF4A1-813D-4450-8D39-D2345FC78990}" destId="{FA053C73-D57E-4FE2-B6BC-65122FEF8295}" srcOrd="1" destOrd="0" parTransId="{FC50A22C-73B3-48E2-9CB1-4F600E9ED982}" sibTransId="{941705CB-3B01-4B18-8805-E4A6F289FE64}"/>
    <dgm:cxn modelId="{0A733D90-06B2-4839-B7CD-E3BD52593787}" type="presOf" srcId="{FA053C73-D57E-4FE2-B6BC-65122FEF8295}" destId="{7EF46AC5-35AD-4BF5-A86D-74A7AD243ABC}" srcOrd="0" destOrd="0" presId="urn:microsoft.com/office/officeart/2005/8/layout/chart3"/>
    <dgm:cxn modelId="{5DAA1BB7-B192-4E8E-A641-774774DC9F60}" type="presOf" srcId="{261AC13C-0B0D-43E5-85E0-8AE8B258E324}" destId="{D87631D8-58DC-474E-9626-61B214E31B49}" srcOrd="0" destOrd="0" presId="urn:microsoft.com/office/officeart/2005/8/layout/chart3"/>
    <dgm:cxn modelId="{1AA8D720-8CF4-41C7-A0B9-5B5FC3BC1DE6}" type="presOf" srcId="{FA053C73-D57E-4FE2-B6BC-65122FEF8295}" destId="{2D1CB781-38A7-4C4D-B295-A35D5DB2A05B}" srcOrd="1" destOrd="0" presId="urn:microsoft.com/office/officeart/2005/8/layout/chart3"/>
    <dgm:cxn modelId="{81780194-4A67-4608-8EBC-1118B6156364}" type="presOf" srcId="{4AC2FE62-A5C7-4153-883B-2801F90445D0}" destId="{EF3CB7C5-EF20-4983-891A-D03D45981C56}" srcOrd="0" destOrd="0" presId="urn:microsoft.com/office/officeart/2005/8/layout/chart3"/>
    <dgm:cxn modelId="{7C520915-196A-4EEB-B77E-4E5B0FDFDE9E}" type="presOf" srcId="{239EF4A1-813D-4450-8D39-D2345FC78990}" destId="{18FA1FB0-5967-452F-AE58-2E7F230E0C11}" srcOrd="0" destOrd="0" presId="urn:microsoft.com/office/officeart/2005/8/layout/chart3"/>
    <dgm:cxn modelId="{D37E8008-793E-4575-85C2-5BF78EC9E19F}" type="presOf" srcId="{261AC13C-0B0D-43E5-85E0-8AE8B258E324}" destId="{BEF08E80-6BDD-4041-9DE0-8A9ABEE6FD71}" srcOrd="1" destOrd="0" presId="urn:microsoft.com/office/officeart/2005/8/layout/chart3"/>
    <dgm:cxn modelId="{EA7D2DF9-92E9-4377-95CA-4B8F21A1BE8E}" srcId="{239EF4A1-813D-4450-8D39-D2345FC78990}" destId="{4AC2FE62-A5C7-4153-883B-2801F90445D0}" srcOrd="2" destOrd="0" parTransId="{A36B52E2-518A-4C79-A957-48A43738FFCA}" sibTransId="{D7630398-421E-47CE-84E2-68CA8BFFAFBA}"/>
    <dgm:cxn modelId="{F95BF3D2-2C4D-44AF-93B8-E911890E7647}" type="presParOf" srcId="{18FA1FB0-5967-452F-AE58-2E7F230E0C11}" destId="{D87631D8-58DC-474E-9626-61B214E31B49}" srcOrd="0" destOrd="0" presId="urn:microsoft.com/office/officeart/2005/8/layout/chart3"/>
    <dgm:cxn modelId="{CE4001BB-2B54-4426-8417-9BA054FC13C1}" type="presParOf" srcId="{18FA1FB0-5967-452F-AE58-2E7F230E0C11}" destId="{BEF08E80-6BDD-4041-9DE0-8A9ABEE6FD71}" srcOrd="1" destOrd="0" presId="urn:microsoft.com/office/officeart/2005/8/layout/chart3"/>
    <dgm:cxn modelId="{566BFD07-3E9C-4C1B-86EB-80CAA6BF57E4}" type="presParOf" srcId="{18FA1FB0-5967-452F-AE58-2E7F230E0C11}" destId="{7EF46AC5-35AD-4BF5-A86D-74A7AD243ABC}" srcOrd="2" destOrd="0" presId="urn:microsoft.com/office/officeart/2005/8/layout/chart3"/>
    <dgm:cxn modelId="{F014EAA7-E933-43EF-8870-00ECD0B115BD}" type="presParOf" srcId="{18FA1FB0-5967-452F-AE58-2E7F230E0C11}" destId="{2D1CB781-38A7-4C4D-B295-A35D5DB2A05B}" srcOrd="3" destOrd="0" presId="urn:microsoft.com/office/officeart/2005/8/layout/chart3"/>
    <dgm:cxn modelId="{9A724B80-9579-4E22-9B8A-F61AB754CF63}" type="presParOf" srcId="{18FA1FB0-5967-452F-AE58-2E7F230E0C11}" destId="{EF3CB7C5-EF20-4983-891A-D03D45981C56}" srcOrd="4" destOrd="0" presId="urn:microsoft.com/office/officeart/2005/8/layout/chart3"/>
    <dgm:cxn modelId="{E57BE2BC-5EB8-4F78-BEE6-0192FBB6D59C}" type="presParOf" srcId="{18FA1FB0-5967-452F-AE58-2E7F230E0C11}" destId="{B5D4A511-77CB-403F-8A1D-F73D6FE6E3D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6BB86-5E26-4537-8689-F9BCBE899FB4}" type="doc">
      <dgm:prSet loTypeId="urn:microsoft.com/office/officeart/2008/layout/HorizontalMultiLevelHierarchy" loCatId="hierarchy" qsTypeId="urn:microsoft.com/office/officeart/2005/8/quickstyle/simple4" qsCatId="simple" csTypeId="urn:microsoft.com/office/officeart/2005/8/colors/colorful3" csCatId="colorful" phldr="1"/>
      <dgm:spPr/>
      <dgm:t>
        <a:bodyPr/>
        <a:lstStyle/>
        <a:p>
          <a:endParaRPr lang="en-US"/>
        </a:p>
      </dgm:t>
    </dgm:pt>
    <dgm:pt modelId="{C73904FC-1C9E-477E-9C37-8B6EC031C712}">
      <dgm:prSet phldrT="[Text]" custT="1"/>
      <dgm:spPr/>
      <dgm:t>
        <a:bodyPr/>
        <a:lstStyle/>
        <a:p>
          <a:r>
            <a:rPr lang="sr-Cyrl-CS" sz="2800" b="1" smtClean="0">
              <a:effectLst>
                <a:outerShdw blurRad="38100" dist="38100" dir="2700000" algn="tl">
                  <a:srgbClr val="000000">
                    <a:alpha val="43137"/>
                  </a:srgbClr>
                </a:outerShdw>
              </a:effectLst>
            </a:rPr>
            <a:t>Вештине учења</a:t>
          </a:r>
          <a:endParaRPr lang="en-US" sz="2800" b="1" dirty="0">
            <a:effectLst>
              <a:outerShdw blurRad="38100" dist="38100" dir="2700000" algn="tl">
                <a:srgbClr val="000000">
                  <a:alpha val="43137"/>
                </a:srgbClr>
              </a:outerShdw>
            </a:effectLst>
          </a:endParaRPr>
        </a:p>
      </dgm:t>
    </dgm:pt>
    <dgm:pt modelId="{8A55CAF6-5C8C-4A24-A048-2C3EA752D906}" type="parTrans" cxnId="{AEFCC665-4D18-4150-8F07-FD4FAA0ED82D}">
      <dgm:prSet/>
      <dgm:spPr/>
      <dgm:t>
        <a:bodyPr/>
        <a:lstStyle/>
        <a:p>
          <a:endParaRPr lang="en-US" sz="2800" b="1"/>
        </a:p>
      </dgm:t>
    </dgm:pt>
    <dgm:pt modelId="{DD1D6ACA-2E10-48AD-B183-60944B2AA95B}" type="sibTrans" cxnId="{AEFCC665-4D18-4150-8F07-FD4FAA0ED82D}">
      <dgm:prSet/>
      <dgm:spPr/>
      <dgm:t>
        <a:bodyPr/>
        <a:lstStyle/>
        <a:p>
          <a:endParaRPr lang="en-US" sz="2800" b="1"/>
        </a:p>
      </dgm:t>
    </dgm:pt>
    <dgm:pt modelId="{5A4DFC82-253A-467E-9CC4-7C9D2C496289}">
      <dgm:prSet phldrT="[Text]" custT="1"/>
      <dgm:spPr/>
      <dgm:t>
        <a:bodyPr/>
        <a:lstStyle/>
        <a:p>
          <a:r>
            <a:rPr lang="sr-Cyrl-CS" sz="2800" b="1" smtClean="0"/>
            <a:t>Критичко мишљење</a:t>
          </a:r>
          <a:endParaRPr lang="en-US" sz="2800" b="1" dirty="0"/>
        </a:p>
      </dgm:t>
    </dgm:pt>
    <dgm:pt modelId="{AD7482F0-BFDC-4039-8874-BF4750A29E46}" type="parTrans" cxnId="{41F6FC1B-1BAB-47D7-974B-4DCA9A39EB9A}">
      <dgm:prSet custT="1"/>
      <dgm:spPr/>
      <dgm:t>
        <a:bodyPr/>
        <a:lstStyle/>
        <a:p>
          <a:endParaRPr lang="en-US" sz="2800" b="1"/>
        </a:p>
      </dgm:t>
    </dgm:pt>
    <dgm:pt modelId="{29A4028C-7817-4604-98E8-97DA95745140}" type="sibTrans" cxnId="{41F6FC1B-1BAB-47D7-974B-4DCA9A39EB9A}">
      <dgm:prSet/>
      <dgm:spPr/>
      <dgm:t>
        <a:bodyPr/>
        <a:lstStyle/>
        <a:p>
          <a:endParaRPr lang="en-US" sz="2800" b="1"/>
        </a:p>
      </dgm:t>
    </dgm:pt>
    <dgm:pt modelId="{3D3C9295-97C5-440A-9E13-8F466AE0AE3D}">
      <dgm:prSet phldrT="[Text]" custT="1"/>
      <dgm:spPr/>
      <dgm:t>
        <a:bodyPr/>
        <a:lstStyle/>
        <a:p>
          <a:r>
            <a:rPr lang="sr-Cyrl-CS" sz="2800" b="1" smtClean="0"/>
            <a:t>Креативност и иновативност</a:t>
          </a:r>
          <a:endParaRPr lang="en-US" sz="2800" b="1" dirty="0"/>
        </a:p>
      </dgm:t>
    </dgm:pt>
    <dgm:pt modelId="{4BA50A63-8E60-4CA8-B6A5-7B7867C3E8E6}" type="parTrans" cxnId="{FB8B1D9D-1425-4462-A0DE-85353C160A3F}">
      <dgm:prSet custT="1"/>
      <dgm:spPr/>
      <dgm:t>
        <a:bodyPr/>
        <a:lstStyle/>
        <a:p>
          <a:endParaRPr lang="en-US" sz="2800" b="1"/>
        </a:p>
      </dgm:t>
    </dgm:pt>
    <dgm:pt modelId="{71CE85E2-F60E-47FA-B14A-8BDDBDF75931}" type="sibTrans" cxnId="{FB8B1D9D-1425-4462-A0DE-85353C160A3F}">
      <dgm:prSet/>
      <dgm:spPr/>
      <dgm:t>
        <a:bodyPr/>
        <a:lstStyle/>
        <a:p>
          <a:endParaRPr lang="en-US" sz="2800" b="1"/>
        </a:p>
      </dgm:t>
    </dgm:pt>
    <dgm:pt modelId="{4BB1DFEF-8642-46A2-A01A-B5372E4255DC}">
      <dgm:prSet phldrT="[Text]" custT="1"/>
      <dgm:spPr/>
      <dgm:t>
        <a:bodyPr/>
        <a:lstStyle/>
        <a:p>
          <a:r>
            <a:rPr lang="sr-Cyrl-CS" sz="2800" b="1" smtClean="0"/>
            <a:t>Комуникација и сарадња</a:t>
          </a:r>
          <a:endParaRPr lang="en-US" sz="2800" b="1" dirty="0"/>
        </a:p>
      </dgm:t>
    </dgm:pt>
    <dgm:pt modelId="{0F38D70C-A9C4-4D82-A86F-52EAF545DD2B}" type="parTrans" cxnId="{912497ED-95EB-4CD2-B2DB-17D55A837D9C}">
      <dgm:prSet custT="1"/>
      <dgm:spPr/>
      <dgm:t>
        <a:bodyPr/>
        <a:lstStyle/>
        <a:p>
          <a:endParaRPr lang="en-US" sz="2800" b="1"/>
        </a:p>
      </dgm:t>
    </dgm:pt>
    <dgm:pt modelId="{0B171BD9-842B-49FB-98CB-9CA660DA1DC7}" type="sibTrans" cxnId="{912497ED-95EB-4CD2-B2DB-17D55A837D9C}">
      <dgm:prSet/>
      <dgm:spPr/>
      <dgm:t>
        <a:bodyPr/>
        <a:lstStyle/>
        <a:p>
          <a:endParaRPr lang="en-US" sz="2800" b="1"/>
        </a:p>
      </dgm:t>
    </dgm:pt>
    <dgm:pt modelId="{EEAA997C-5F8F-42D4-BB02-1449F77F1C7B}">
      <dgm:prSet phldrT="[Text]" custT="1"/>
      <dgm:spPr/>
      <dgm:t>
        <a:bodyPr/>
        <a:lstStyle/>
        <a:p>
          <a:r>
            <a:rPr lang="sr-Cyrl-CS" sz="2800" b="1" smtClean="0"/>
            <a:t>Изградња знања</a:t>
          </a:r>
          <a:endParaRPr lang="en-US" sz="2800" b="1" dirty="0"/>
        </a:p>
      </dgm:t>
    </dgm:pt>
    <dgm:pt modelId="{EA1B4553-44D3-4DE0-868F-A5BFDE4B6177}" type="parTrans" cxnId="{DEE2AF21-B822-4489-A0E0-EA34A38E2939}">
      <dgm:prSet custT="1"/>
      <dgm:spPr/>
      <dgm:t>
        <a:bodyPr/>
        <a:lstStyle/>
        <a:p>
          <a:endParaRPr lang="en-US" sz="2800" b="1"/>
        </a:p>
      </dgm:t>
    </dgm:pt>
    <dgm:pt modelId="{69DAF675-29B9-4297-913F-319C4E78BEE0}" type="sibTrans" cxnId="{DEE2AF21-B822-4489-A0E0-EA34A38E2939}">
      <dgm:prSet/>
      <dgm:spPr/>
      <dgm:t>
        <a:bodyPr/>
        <a:lstStyle/>
        <a:p>
          <a:endParaRPr lang="en-US" sz="2800" b="1"/>
        </a:p>
      </dgm:t>
    </dgm:pt>
    <dgm:pt modelId="{C465315E-4652-4B0D-9262-A144174055CC}">
      <dgm:prSet custT="1"/>
      <dgm:spPr/>
      <dgm:t>
        <a:bodyPr/>
        <a:lstStyle/>
        <a:p>
          <a:r>
            <a:rPr lang="sr-Cyrl-CS" sz="2800" b="1" smtClean="0"/>
            <a:t>Решавање проблема</a:t>
          </a:r>
          <a:endParaRPr lang="en-US" sz="2800" b="1" dirty="0"/>
        </a:p>
      </dgm:t>
    </dgm:pt>
    <dgm:pt modelId="{2BC4EB45-9968-42B0-83AE-281FBB93A95D}" type="parTrans" cxnId="{BBE97AAC-B82C-4E22-8177-624B50058EA0}">
      <dgm:prSet custT="1"/>
      <dgm:spPr/>
      <dgm:t>
        <a:bodyPr/>
        <a:lstStyle/>
        <a:p>
          <a:endParaRPr lang="en-US" sz="2800" b="1"/>
        </a:p>
      </dgm:t>
    </dgm:pt>
    <dgm:pt modelId="{C0F1A4A1-2259-4B48-AA7D-1D29A29D9019}" type="sibTrans" cxnId="{BBE97AAC-B82C-4E22-8177-624B50058EA0}">
      <dgm:prSet/>
      <dgm:spPr/>
      <dgm:t>
        <a:bodyPr/>
        <a:lstStyle/>
        <a:p>
          <a:endParaRPr lang="en-US" sz="2800" b="1"/>
        </a:p>
      </dgm:t>
    </dgm:pt>
    <dgm:pt modelId="{D3CEC921-A463-442C-84B4-FCD800DE4CDF}" type="pres">
      <dgm:prSet presAssocID="{4B26BB86-5E26-4537-8689-F9BCBE899FB4}" presName="Name0" presStyleCnt="0">
        <dgm:presLayoutVars>
          <dgm:chPref val="1"/>
          <dgm:dir/>
          <dgm:animOne val="branch"/>
          <dgm:animLvl val="lvl"/>
          <dgm:resizeHandles val="exact"/>
        </dgm:presLayoutVars>
      </dgm:prSet>
      <dgm:spPr/>
      <dgm:t>
        <a:bodyPr/>
        <a:lstStyle/>
        <a:p>
          <a:endParaRPr lang="en-US"/>
        </a:p>
      </dgm:t>
    </dgm:pt>
    <dgm:pt modelId="{F2C8310F-A1AB-454E-A37D-F2D49748D4E0}" type="pres">
      <dgm:prSet presAssocID="{C73904FC-1C9E-477E-9C37-8B6EC031C712}" presName="root1" presStyleCnt="0"/>
      <dgm:spPr/>
      <dgm:t>
        <a:bodyPr/>
        <a:lstStyle/>
        <a:p>
          <a:endParaRPr lang="en-US"/>
        </a:p>
      </dgm:t>
    </dgm:pt>
    <dgm:pt modelId="{4B87A1A8-AB18-4C92-B598-28821FB516C1}" type="pres">
      <dgm:prSet presAssocID="{C73904FC-1C9E-477E-9C37-8B6EC031C712}" presName="LevelOneTextNode" presStyleLbl="node0" presStyleIdx="0" presStyleCnt="1" custScaleX="149111" custScaleY="108070">
        <dgm:presLayoutVars>
          <dgm:chPref val="3"/>
        </dgm:presLayoutVars>
      </dgm:prSet>
      <dgm:spPr/>
      <dgm:t>
        <a:bodyPr/>
        <a:lstStyle/>
        <a:p>
          <a:endParaRPr lang="en-US"/>
        </a:p>
      </dgm:t>
    </dgm:pt>
    <dgm:pt modelId="{04C939DB-DB72-4EB9-AC63-6CEA0C4ED36A}" type="pres">
      <dgm:prSet presAssocID="{C73904FC-1C9E-477E-9C37-8B6EC031C712}" presName="level2hierChild" presStyleCnt="0"/>
      <dgm:spPr/>
      <dgm:t>
        <a:bodyPr/>
        <a:lstStyle/>
        <a:p>
          <a:endParaRPr lang="en-US"/>
        </a:p>
      </dgm:t>
    </dgm:pt>
    <dgm:pt modelId="{E5A01DE9-DDC6-49BE-83E9-B8552210F234}" type="pres">
      <dgm:prSet presAssocID="{AD7482F0-BFDC-4039-8874-BF4750A29E46}" presName="conn2-1" presStyleLbl="parChTrans1D2" presStyleIdx="0" presStyleCnt="3"/>
      <dgm:spPr/>
      <dgm:t>
        <a:bodyPr/>
        <a:lstStyle/>
        <a:p>
          <a:endParaRPr lang="en-US"/>
        </a:p>
      </dgm:t>
    </dgm:pt>
    <dgm:pt modelId="{80B2CC98-5F17-46C8-92A0-D0891FB7B2C3}" type="pres">
      <dgm:prSet presAssocID="{AD7482F0-BFDC-4039-8874-BF4750A29E46}" presName="connTx" presStyleLbl="parChTrans1D2" presStyleIdx="0" presStyleCnt="3"/>
      <dgm:spPr/>
      <dgm:t>
        <a:bodyPr/>
        <a:lstStyle/>
        <a:p>
          <a:endParaRPr lang="en-US"/>
        </a:p>
      </dgm:t>
    </dgm:pt>
    <dgm:pt modelId="{27C99E7A-260E-4C1E-BAA7-E36F1FD21ACF}" type="pres">
      <dgm:prSet presAssocID="{5A4DFC82-253A-467E-9CC4-7C9D2C496289}" presName="root2" presStyleCnt="0"/>
      <dgm:spPr/>
      <dgm:t>
        <a:bodyPr/>
        <a:lstStyle/>
        <a:p>
          <a:endParaRPr lang="en-US"/>
        </a:p>
      </dgm:t>
    </dgm:pt>
    <dgm:pt modelId="{E64D876A-01CC-4AE2-B1D4-497B710EBB37}" type="pres">
      <dgm:prSet presAssocID="{5A4DFC82-253A-467E-9CC4-7C9D2C496289}" presName="LevelTwoTextNode" presStyleLbl="node2" presStyleIdx="0" presStyleCnt="3" custScaleX="166527" custScaleY="172823">
        <dgm:presLayoutVars>
          <dgm:chPref val="3"/>
        </dgm:presLayoutVars>
      </dgm:prSet>
      <dgm:spPr/>
      <dgm:t>
        <a:bodyPr/>
        <a:lstStyle/>
        <a:p>
          <a:endParaRPr lang="en-US"/>
        </a:p>
      </dgm:t>
    </dgm:pt>
    <dgm:pt modelId="{A5C437A0-FF6B-454A-A5EA-675BAFF5E8D4}" type="pres">
      <dgm:prSet presAssocID="{5A4DFC82-253A-467E-9CC4-7C9D2C496289}" presName="level3hierChild" presStyleCnt="0"/>
      <dgm:spPr/>
      <dgm:t>
        <a:bodyPr/>
        <a:lstStyle/>
        <a:p>
          <a:endParaRPr lang="en-US"/>
        </a:p>
      </dgm:t>
    </dgm:pt>
    <dgm:pt modelId="{65F3F635-A460-4500-ABEB-5D29600730DA}" type="pres">
      <dgm:prSet presAssocID="{EA1B4553-44D3-4DE0-868F-A5BFDE4B6177}" presName="conn2-1" presStyleLbl="parChTrans1D3" presStyleIdx="0" presStyleCnt="2"/>
      <dgm:spPr/>
      <dgm:t>
        <a:bodyPr/>
        <a:lstStyle/>
        <a:p>
          <a:endParaRPr lang="en-US"/>
        </a:p>
      </dgm:t>
    </dgm:pt>
    <dgm:pt modelId="{5196504E-50FA-45B0-89B8-2AE86F8F1846}" type="pres">
      <dgm:prSet presAssocID="{EA1B4553-44D3-4DE0-868F-A5BFDE4B6177}" presName="connTx" presStyleLbl="parChTrans1D3" presStyleIdx="0" presStyleCnt="2"/>
      <dgm:spPr/>
      <dgm:t>
        <a:bodyPr/>
        <a:lstStyle/>
        <a:p>
          <a:endParaRPr lang="en-US"/>
        </a:p>
      </dgm:t>
    </dgm:pt>
    <dgm:pt modelId="{5E86E256-10AD-483F-9E26-574D7322CD50}" type="pres">
      <dgm:prSet presAssocID="{EEAA997C-5F8F-42D4-BB02-1449F77F1C7B}" presName="root2" presStyleCnt="0"/>
      <dgm:spPr/>
      <dgm:t>
        <a:bodyPr/>
        <a:lstStyle/>
        <a:p>
          <a:endParaRPr lang="en-US"/>
        </a:p>
      </dgm:t>
    </dgm:pt>
    <dgm:pt modelId="{F66C9A8C-B2FE-42CD-8B9F-34CD355C1B08}" type="pres">
      <dgm:prSet presAssocID="{EEAA997C-5F8F-42D4-BB02-1449F77F1C7B}" presName="LevelTwoTextNode" presStyleLbl="node3" presStyleIdx="0" presStyleCnt="2" custScaleX="153950" custScaleY="123875">
        <dgm:presLayoutVars>
          <dgm:chPref val="3"/>
        </dgm:presLayoutVars>
      </dgm:prSet>
      <dgm:spPr/>
      <dgm:t>
        <a:bodyPr/>
        <a:lstStyle/>
        <a:p>
          <a:endParaRPr lang="en-US"/>
        </a:p>
      </dgm:t>
    </dgm:pt>
    <dgm:pt modelId="{B77E1982-9B31-4F90-9913-D66DFB1C4EF2}" type="pres">
      <dgm:prSet presAssocID="{EEAA997C-5F8F-42D4-BB02-1449F77F1C7B}" presName="level3hierChild" presStyleCnt="0"/>
      <dgm:spPr/>
      <dgm:t>
        <a:bodyPr/>
        <a:lstStyle/>
        <a:p>
          <a:endParaRPr lang="en-US"/>
        </a:p>
      </dgm:t>
    </dgm:pt>
    <dgm:pt modelId="{7557DC0E-A744-469E-BD2C-623D73AF85F4}" type="pres">
      <dgm:prSet presAssocID="{2BC4EB45-9968-42B0-83AE-281FBB93A95D}" presName="conn2-1" presStyleLbl="parChTrans1D3" presStyleIdx="1" presStyleCnt="2"/>
      <dgm:spPr/>
      <dgm:t>
        <a:bodyPr/>
        <a:lstStyle/>
        <a:p>
          <a:endParaRPr lang="en-US"/>
        </a:p>
      </dgm:t>
    </dgm:pt>
    <dgm:pt modelId="{F16F8CCF-0BF8-4F19-A913-F6036E5ACF1B}" type="pres">
      <dgm:prSet presAssocID="{2BC4EB45-9968-42B0-83AE-281FBB93A95D}" presName="connTx" presStyleLbl="parChTrans1D3" presStyleIdx="1" presStyleCnt="2"/>
      <dgm:spPr/>
      <dgm:t>
        <a:bodyPr/>
        <a:lstStyle/>
        <a:p>
          <a:endParaRPr lang="en-US"/>
        </a:p>
      </dgm:t>
    </dgm:pt>
    <dgm:pt modelId="{C0FF68A9-545E-41B9-96CE-EDAD293D0F88}" type="pres">
      <dgm:prSet presAssocID="{C465315E-4652-4B0D-9262-A144174055CC}" presName="root2" presStyleCnt="0"/>
      <dgm:spPr/>
      <dgm:t>
        <a:bodyPr/>
        <a:lstStyle/>
        <a:p>
          <a:endParaRPr lang="en-US"/>
        </a:p>
      </dgm:t>
    </dgm:pt>
    <dgm:pt modelId="{B1C03C46-C6D9-4641-9352-2A3FC2BE8F75}" type="pres">
      <dgm:prSet presAssocID="{C465315E-4652-4B0D-9262-A144174055CC}" presName="LevelTwoTextNode" presStyleLbl="node3" presStyleIdx="1" presStyleCnt="2" custScaleX="150233" custScaleY="130120">
        <dgm:presLayoutVars>
          <dgm:chPref val="3"/>
        </dgm:presLayoutVars>
      </dgm:prSet>
      <dgm:spPr/>
      <dgm:t>
        <a:bodyPr/>
        <a:lstStyle/>
        <a:p>
          <a:endParaRPr lang="en-US"/>
        </a:p>
      </dgm:t>
    </dgm:pt>
    <dgm:pt modelId="{34DE8574-9B61-4E76-A43E-075A64B27415}" type="pres">
      <dgm:prSet presAssocID="{C465315E-4652-4B0D-9262-A144174055CC}" presName="level3hierChild" presStyleCnt="0"/>
      <dgm:spPr/>
      <dgm:t>
        <a:bodyPr/>
        <a:lstStyle/>
        <a:p>
          <a:endParaRPr lang="en-US"/>
        </a:p>
      </dgm:t>
    </dgm:pt>
    <dgm:pt modelId="{ABC0A08B-D68E-44D4-AE80-8F90F6B588A4}" type="pres">
      <dgm:prSet presAssocID="{4BA50A63-8E60-4CA8-B6A5-7B7867C3E8E6}" presName="conn2-1" presStyleLbl="parChTrans1D2" presStyleIdx="1" presStyleCnt="3"/>
      <dgm:spPr/>
      <dgm:t>
        <a:bodyPr/>
        <a:lstStyle/>
        <a:p>
          <a:endParaRPr lang="en-US"/>
        </a:p>
      </dgm:t>
    </dgm:pt>
    <dgm:pt modelId="{507C449E-074D-44F6-8779-FB481965E3EF}" type="pres">
      <dgm:prSet presAssocID="{4BA50A63-8E60-4CA8-B6A5-7B7867C3E8E6}" presName="connTx" presStyleLbl="parChTrans1D2" presStyleIdx="1" presStyleCnt="3"/>
      <dgm:spPr/>
      <dgm:t>
        <a:bodyPr/>
        <a:lstStyle/>
        <a:p>
          <a:endParaRPr lang="en-US"/>
        </a:p>
      </dgm:t>
    </dgm:pt>
    <dgm:pt modelId="{3407B565-A86B-4291-936D-508A7497196C}" type="pres">
      <dgm:prSet presAssocID="{3D3C9295-97C5-440A-9E13-8F466AE0AE3D}" presName="root2" presStyleCnt="0"/>
      <dgm:spPr/>
      <dgm:t>
        <a:bodyPr/>
        <a:lstStyle/>
        <a:p>
          <a:endParaRPr lang="en-US"/>
        </a:p>
      </dgm:t>
    </dgm:pt>
    <dgm:pt modelId="{CF7B237E-D0DA-46AA-870D-D67F3966B6FF}" type="pres">
      <dgm:prSet presAssocID="{3D3C9295-97C5-440A-9E13-8F466AE0AE3D}" presName="LevelTwoTextNode" presStyleLbl="node2" presStyleIdx="1" presStyleCnt="3" custScaleX="167107" custScaleY="148066">
        <dgm:presLayoutVars>
          <dgm:chPref val="3"/>
        </dgm:presLayoutVars>
      </dgm:prSet>
      <dgm:spPr/>
      <dgm:t>
        <a:bodyPr/>
        <a:lstStyle/>
        <a:p>
          <a:endParaRPr lang="en-US"/>
        </a:p>
      </dgm:t>
    </dgm:pt>
    <dgm:pt modelId="{724356BB-C002-487E-9192-927C07E99B2B}" type="pres">
      <dgm:prSet presAssocID="{3D3C9295-97C5-440A-9E13-8F466AE0AE3D}" presName="level3hierChild" presStyleCnt="0"/>
      <dgm:spPr/>
      <dgm:t>
        <a:bodyPr/>
        <a:lstStyle/>
        <a:p>
          <a:endParaRPr lang="en-US"/>
        </a:p>
      </dgm:t>
    </dgm:pt>
    <dgm:pt modelId="{276742EA-76A9-4B8F-A82B-4BCE776E872D}" type="pres">
      <dgm:prSet presAssocID="{0F38D70C-A9C4-4D82-A86F-52EAF545DD2B}" presName="conn2-1" presStyleLbl="parChTrans1D2" presStyleIdx="2" presStyleCnt="3"/>
      <dgm:spPr/>
      <dgm:t>
        <a:bodyPr/>
        <a:lstStyle/>
        <a:p>
          <a:endParaRPr lang="en-US"/>
        </a:p>
      </dgm:t>
    </dgm:pt>
    <dgm:pt modelId="{721FFA3E-C3C4-48D8-8211-B6EE27C48D2D}" type="pres">
      <dgm:prSet presAssocID="{0F38D70C-A9C4-4D82-A86F-52EAF545DD2B}" presName="connTx" presStyleLbl="parChTrans1D2" presStyleIdx="2" presStyleCnt="3"/>
      <dgm:spPr/>
      <dgm:t>
        <a:bodyPr/>
        <a:lstStyle/>
        <a:p>
          <a:endParaRPr lang="en-US"/>
        </a:p>
      </dgm:t>
    </dgm:pt>
    <dgm:pt modelId="{A5EC840F-C0C7-45EA-8D4C-66002F5B0BCC}" type="pres">
      <dgm:prSet presAssocID="{4BB1DFEF-8642-46A2-A01A-B5372E4255DC}" presName="root2" presStyleCnt="0"/>
      <dgm:spPr/>
      <dgm:t>
        <a:bodyPr/>
        <a:lstStyle/>
        <a:p>
          <a:endParaRPr lang="en-US"/>
        </a:p>
      </dgm:t>
    </dgm:pt>
    <dgm:pt modelId="{09A5542B-8B21-4659-B63B-792364C27698}" type="pres">
      <dgm:prSet presAssocID="{4BB1DFEF-8642-46A2-A01A-B5372E4255DC}" presName="LevelTwoTextNode" presStyleLbl="node2" presStyleIdx="2" presStyleCnt="3" custScaleX="167501" custScaleY="149734">
        <dgm:presLayoutVars>
          <dgm:chPref val="3"/>
        </dgm:presLayoutVars>
      </dgm:prSet>
      <dgm:spPr/>
      <dgm:t>
        <a:bodyPr/>
        <a:lstStyle/>
        <a:p>
          <a:endParaRPr lang="en-US"/>
        </a:p>
      </dgm:t>
    </dgm:pt>
    <dgm:pt modelId="{1B6EBCBD-0546-4651-A503-986761BBA3D0}" type="pres">
      <dgm:prSet presAssocID="{4BB1DFEF-8642-46A2-A01A-B5372E4255DC}" presName="level3hierChild" presStyleCnt="0"/>
      <dgm:spPr/>
      <dgm:t>
        <a:bodyPr/>
        <a:lstStyle/>
        <a:p>
          <a:endParaRPr lang="en-US"/>
        </a:p>
      </dgm:t>
    </dgm:pt>
  </dgm:ptLst>
  <dgm:cxnLst>
    <dgm:cxn modelId="{47809635-2AC8-4A35-B244-A190CAB2DE85}" type="presOf" srcId="{0F38D70C-A9C4-4D82-A86F-52EAF545DD2B}" destId="{721FFA3E-C3C4-48D8-8211-B6EE27C48D2D}" srcOrd="1" destOrd="0" presId="urn:microsoft.com/office/officeart/2008/layout/HorizontalMultiLevelHierarchy"/>
    <dgm:cxn modelId="{BCBD07A1-0CB8-4F5F-9B9A-09CF3B614F78}" type="presOf" srcId="{5A4DFC82-253A-467E-9CC4-7C9D2C496289}" destId="{E64D876A-01CC-4AE2-B1D4-497B710EBB37}" srcOrd="0" destOrd="0" presId="urn:microsoft.com/office/officeart/2008/layout/HorizontalMultiLevelHierarchy"/>
    <dgm:cxn modelId="{D916DD90-9568-49FB-86D5-F6F93569509D}" type="presOf" srcId="{EA1B4553-44D3-4DE0-868F-A5BFDE4B6177}" destId="{65F3F635-A460-4500-ABEB-5D29600730DA}" srcOrd="0" destOrd="0" presId="urn:microsoft.com/office/officeart/2008/layout/HorizontalMultiLevelHierarchy"/>
    <dgm:cxn modelId="{C76DA281-6109-41F5-BD73-88E0C6EB2B95}" type="presOf" srcId="{C73904FC-1C9E-477E-9C37-8B6EC031C712}" destId="{4B87A1A8-AB18-4C92-B598-28821FB516C1}" srcOrd="0" destOrd="0" presId="urn:microsoft.com/office/officeart/2008/layout/HorizontalMultiLevelHierarchy"/>
    <dgm:cxn modelId="{AEFCC665-4D18-4150-8F07-FD4FAA0ED82D}" srcId="{4B26BB86-5E26-4537-8689-F9BCBE899FB4}" destId="{C73904FC-1C9E-477E-9C37-8B6EC031C712}" srcOrd="0" destOrd="0" parTransId="{8A55CAF6-5C8C-4A24-A048-2C3EA752D906}" sibTransId="{DD1D6ACA-2E10-48AD-B183-60944B2AA95B}"/>
    <dgm:cxn modelId="{FB3161EB-B5F5-4B1B-9231-F30CDFA6647D}" type="presOf" srcId="{EA1B4553-44D3-4DE0-868F-A5BFDE4B6177}" destId="{5196504E-50FA-45B0-89B8-2AE86F8F1846}" srcOrd="1" destOrd="0" presId="urn:microsoft.com/office/officeart/2008/layout/HorizontalMultiLevelHierarchy"/>
    <dgm:cxn modelId="{6ECB1007-0762-4D2D-BBFF-1205A4E4921E}" type="presOf" srcId="{2BC4EB45-9968-42B0-83AE-281FBB93A95D}" destId="{F16F8CCF-0BF8-4F19-A913-F6036E5ACF1B}" srcOrd="1" destOrd="0" presId="urn:microsoft.com/office/officeart/2008/layout/HorizontalMultiLevelHierarchy"/>
    <dgm:cxn modelId="{DEE2AF21-B822-4489-A0E0-EA34A38E2939}" srcId="{5A4DFC82-253A-467E-9CC4-7C9D2C496289}" destId="{EEAA997C-5F8F-42D4-BB02-1449F77F1C7B}" srcOrd="0" destOrd="0" parTransId="{EA1B4553-44D3-4DE0-868F-A5BFDE4B6177}" sibTransId="{69DAF675-29B9-4297-913F-319C4E78BEE0}"/>
    <dgm:cxn modelId="{1CAE5B04-154D-4A41-9C27-1C43F159F020}" type="presOf" srcId="{2BC4EB45-9968-42B0-83AE-281FBB93A95D}" destId="{7557DC0E-A744-469E-BD2C-623D73AF85F4}" srcOrd="0" destOrd="0" presId="urn:microsoft.com/office/officeart/2008/layout/HorizontalMultiLevelHierarchy"/>
    <dgm:cxn modelId="{8D28E610-3766-44EB-BF72-9B25FECAFFDB}" type="presOf" srcId="{AD7482F0-BFDC-4039-8874-BF4750A29E46}" destId="{E5A01DE9-DDC6-49BE-83E9-B8552210F234}" srcOrd="0" destOrd="0" presId="urn:microsoft.com/office/officeart/2008/layout/HorizontalMultiLevelHierarchy"/>
    <dgm:cxn modelId="{72D38DD4-CCB9-49B2-A661-BFF9E8DD0A35}" type="presOf" srcId="{0F38D70C-A9C4-4D82-A86F-52EAF545DD2B}" destId="{276742EA-76A9-4B8F-A82B-4BCE776E872D}" srcOrd="0" destOrd="0" presId="urn:microsoft.com/office/officeart/2008/layout/HorizontalMultiLevelHierarchy"/>
    <dgm:cxn modelId="{E8B1AF69-1A82-4F32-95A2-1DA77396279F}" type="presOf" srcId="{4BA50A63-8E60-4CA8-B6A5-7B7867C3E8E6}" destId="{ABC0A08B-D68E-44D4-AE80-8F90F6B588A4}" srcOrd="0" destOrd="0" presId="urn:microsoft.com/office/officeart/2008/layout/HorizontalMultiLevelHierarchy"/>
    <dgm:cxn modelId="{41F6FC1B-1BAB-47D7-974B-4DCA9A39EB9A}" srcId="{C73904FC-1C9E-477E-9C37-8B6EC031C712}" destId="{5A4DFC82-253A-467E-9CC4-7C9D2C496289}" srcOrd="0" destOrd="0" parTransId="{AD7482F0-BFDC-4039-8874-BF4750A29E46}" sibTransId="{29A4028C-7817-4604-98E8-97DA95745140}"/>
    <dgm:cxn modelId="{EDD76692-34AD-4484-B1FA-0D7C215C0E50}" type="presOf" srcId="{EEAA997C-5F8F-42D4-BB02-1449F77F1C7B}" destId="{F66C9A8C-B2FE-42CD-8B9F-34CD355C1B08}" srcOrd="0" destOrd="0" presId="urn:microsoft.com/office/officeart/2008/layout/HorizontalMultiLevelHierarchy"/>
    <dgm:cxn modelId="{AA7FD753-CC10-48B3-9B0C-C5E6EB3F504B}" type="presOf" srcId="{4B26BB86-5E26-4537-8689-F9BCBE899FB4}" destId="{D3CEC921-A463-442C-84B4-FCD800DE4CDF}" srcOrd="0" destOrd="0" presId="urn:microsoft.com/office/officeart/2008/layout/HorizontalMultiLevelHierarchy"/>
    <dgm:cxn modelId="{FB8B1D9D-1425-4462-A0DE-85353C160A3F}" srcId="{C73904FC-1C9E-477E-9C37-8B6EC031C712}" destId="{3D3C9295-97C5-440A-9E13-8F466AE0AE3D}" srcOrd="1" destOrd="0" parTransId="{4BA50A63-8E60-4CA8-B6A5-7B7867C3E8E6}" sibTransId="{71CE85E2-F60E-47FA-B14A-8BDDBDF75931}"/>
    <dgm:cxn modelId="{34EDE0FB-9BC1-458A-B7ED-80BE5CE6E505}" type="presOf" srcId="{4BB1DFEF-8642-46A2-A01A-B5372E4255DC}" destId="{09A5542B-8B21-4659-B63B-792364C27698}" srcOrd="0" destOrd="0" presId="urn:microsoft.com/office/officeart/2008/layout/HorizontalMultiLevelHierarchy"/>
    <dgm:cxn modelId="{048BF97E-3934-4AB4-AF3C-D39B999823D2}" type="presOf" srcId="{C465315E-4652-4B0D-9262-A144174055CC}" destId="{B1C03C46-C6D9-4641-9352-2A3FC2BE8F75}" srcOrd="0" destOrd="0" presId="urn:microsoft.com/office/officeart/2008/layout/HorizontalMultiLevelHierarchy"/>
    <dgm:cxn modelId="{FF08E2E5-A1D8-46B4-92F3-C75F1CE95BDD}" type="presOf" srcId="{AD7482F0-BFDC-4039-8874-BF4750A29E46}" destId="{80B2CC98-5F17-46C8-92A0-D0891FB7B2C3}" srcOrd="1" destOrd="0" presId="urn:microsoft.com/office/officeart/2008/layout/HorizontalMultiLevelHierarchy"/>
    <dgm:cxn modelId="{912497ED-95EB-4CD2-B2DB-17D55A837D9C}" srcId="{C73904FC-1C9E-477E-9C37-8B6EC031C712}" destId="{4BB1DFEF-8642-46A2-A01A-B5372E4255DC}" srcOrd="2" destOrd="0" parTransId="{0F38D70C-A9C4-4D82-A86F-52EAF545DD2B}" sibTransId="{0B171BD9-842B-49FB-98CB-9CA660DA1DC7}"/>
    <dgm:cxn modelId="{F5A8C5EB-7DDE-4695-87DE-B34EF9EF2570}" type="presOf" srcId="{3D3C9295-97C5-440A-9E13-8F466AE0AE3D}" destId="{CF7B237E-D0DA-46AA-870D-D67F3966B6FF}" srcOrd="0" destOrd="0" presId="urn:microsoft.com/office/officeart/2008/layout/HorizontalMultiLevelHierarchy"/>
    <dgm:cxn modelId="{BBE97AAC-B82C-4E22-8177-624B50058EA0}" srcId="{5A4DFC82-253A-467E-9CC4-7C9D2C496289}" destId="{C465315E-4652-4B0D-9262-A144174055CC}" srcOrd="1" destOrd="0" parTransId="{2BC4EB45-9968-42B0-83AE-281FBB93A95D}" sibTransId="{C0F1A4A1-2259-4B48-AA7D-1D29A29D9019}"/>
    <dgm:cxn modelId="{609CEE39-FC8F-40E9-A029-1D33080322CC}" type="presOf" srcId="{4BA50A63-8E60-4CA8-B6A5-7B7867C3E8E6}" destId="{507C449E-074D-44F6-8779-FB481965E3EF}" srcOrd="1" destOrd="0" presId="urn:microsoft.com/office/officeart/2008/layout/HorizontalMultiLevelHierarchy"/>
    <dgm:cxn modelId="{A9E5F715-F233-4EEA-A2C0-158E2ADE0143}" type="presParOf" srcId="{D3CEC921-A463-442C-84B4-FCD800DE4CDF}" destId="{F2C8310F-A1AB-454E-A37D-F2D49748D4E0}" srcOrd="0" destOrd="0" presId="urn:microsoft.com/office/officeart/2008/layout/HorizontalMultiLevelHierarchy"/>
    <dgm:cxn modelId="{1288A23B-C73F-44D4-978F-BEF1A008F876}" type="presParOf" srcId="{F2C8310F-A1AB-454E-A37D-F2D49748D4E0}" destId="{4B87A1A8-AB18-4C92-B598-28821FB516C1}" srcOrd="0" destOrd="0" presId="urn:microsoft.com/office/officeart/2008/layout/HorizontalMultiLevelHierarchy"/>
    <dgm:cxn modelId="{6E682FB9-B26D-4EAB-B505-3E1F8BEEE8C4}" type="presParOf" srcId="{F2C8310F-A1AB-454E-A37D-F2D49748D4E0}" destId="{04C939DB-DB72-4EB9-AC63-6CEA0C4ED36A}" srcOrd="1" destOrd="0" presId="urn:microsoft.com/office/officeart/2008/layout/HorizontalMultiLevelHierarchy"/>
    <dgm:cxn modelId="{FC293D29-9C19-48D0-835D-A50420818BC1}" type="presParOf" srcId="{04C939DB-DB72-4EB9-AC63-6CEA0C4ED36A}" destId="{E5A01DE9-DDC6-49BE-83E9-B8552210F234}" srcOrd="0" destOrd="0" presId="urn:microsoft.com/office/officeart/2008/layout/HorizontalMultiLevelHierarchy"/>
    <dgm:cxn modelId="{60B88E4E-F756-4459-A030-EB13EB73F97A}" type="presParOf" srcId="{E5A01DE9-DDC6-49BE-83E9-B8552210F234}" destId="{80B2CC98-5F17-46C8-92A0-D0891FB7B2C3}" srcOrd="0" destOrd="0" presId="urn:microsoft.com/office/officeart/2008/layout/HorizontalMultiLevelHierarchy"/>
    <dgm:cxn modelId="{B322A370-3468-44FA-A9FC-CA297CF711D0}" type="presParOf" srcId="{04C939DB-DB72-4EB9-AC63-6CEA0C4ED36A}" destId="{27C99E7A-260E-4C1E-BAA7-E36F1FD21ACF}" srcOrd="1" destOrd="0" presId="urn:microsoft.com/office/officeart/2008/layout/HorizontalMultiLevelHierarchy"/>
    <dgm:cxn modelId="{D8FA848A-88DF-41BE-8410-214DDCFA7CF1}" type="presParOf" srcId="{27C99E7A-260E-4C1E-BAA7-E36F1FD21ACF}" destId="{E64D876A-01CC-4AE2-B1D4-497B710EBB37}" srcOrd="0" destOrd="0" presId="urn:microsoft.com/office/officeart/2008/layout/HorizontalMultiLevelHierarchy"/>
    <dgm:cxn modelId="{6AA54D76-480C-436A-8D25-8FB344F91D06}" type="presParOf" srcId="{27C99E7A-260E-4C1E-BAA7-E36F1FD21ACF}" destId="{A5C437A0-FF6B-454A-A5EA-675BAFF5E8D4}" srcOrd="1" destOrd="0" presId="urn:microsoft.com/office/officeart/2008/layout/HorizontalMultiLevelHierarchy"/>
    <dgm:cxn modelId="{B4019A87-AC94-4FB1-ABCE-F2C52088CE47}" type="presParOf" srcId="{A5C437A0-FF6B-454A-A5EA-675BAFF5E8D4}" destId="{65F3F635-A460-4500-ABEB-5D29600730DA}" srcOrd="0" destOrd="0" presId="urn:microsoft.com/office/officeart/2008/layout/HorizontalMultiLevelHierarchy"/>
    <dgm:cxn modelId="{535DB50A-339B-4330-94BA-BAE4635CF877}" type="presParOf" srcId="{65F3F635-A460-4500-ABEB-5D29600730DA}" destId="{5196504E-50FA-45B0-89B8-2AE86F8F1846}" srcOrd="0" destOrd="0" presId="urn:microsoft.com/office/officeart/2008/layout/HorizontalMultiLevelHierarchy"/>
    <dgm:cxn modelId="{1C29920E-3EDB-4D36-8916-C2C6C02E2CE7}" type="presParOf" srcId="{A5C437A0-FF6B-454A-A5EA-675BAFF5E8D4}" destId="{5E86E256-10AD-483F-9E26-574D7322CD50}" srcOrd="1" destOrd="0" presId="urn:microsoft.com/office/officeart/2008/layout/HorizontalMultiLevelHierarchy"/>
    <dgm:cxn modelId="{8D3AC084-92A2-43A6-B15A-8070430A726C}" type="presParOf" srcId="{5E86E256-10AD-483F-9E26-574D7322CD50}" destId="{F66C9A8C-B2FE-42CD-8B9F-34CD355C1B08}" srcOrd="0" destOrd="0" presId="urn:microsoft.com/office/officeart/2008/layout/HorizontalMultiLevelHierarchy"/>
    <dgm:cxn modelId="{788E49AA-C6D4-43AF-AE60-0190EC09BCE9}" type="presParOf" srcId="{5E86E256-10AD-483F-9E26-574D7322CD50}" destId="{B77E1982-9B31-4F90-9913-D66DFB1C4EF2}" srcOrd="1" destOrd="0" presId="urn:microsoft.com/office/officeart/2008/layout/HorizontalMultiLevelHierarchy"/>
    <dgm:cxn modelId="{880FE9EE-35F0-41B2-AE3B-BB86D5D43266}" type="presParOf" srcId="{A5C437A0-FF6B-454A-A5EA-675BAFF5E8D4}" destId="{7557DC0E-A744-469E-BD2C-623D73AF85F4}" srcOrd="2" destOrd="0" presId="urn:microsoft.com/office/officeart/2008/layout/HorizontalMultiLevelHierarchy"/>
    <dgm:cxn modelId="{89A33502-85C3-475A-84F1-B7038E5341AB}" type="presParOf" srcId="{7557DC0E-A744-469E-BD2C-623D73AF85F4}" destId="{F16F8CCF-0BF8-4F19-A913-F6036E5ACF1B}" srcOrd="0" destOrd="0" presId="urn:microsoft.com/office/officeart/2008/layout/HorizontalMultiLevelHierarchy"/>
    <dgm:cxn modelId="{8B5DF098-EF97-433C-98CB-4E2FB33D3DF5}" type="presParOf" srcId="{A5C437A0-FF6B-454A-A5EA-675BAFF5E8D4}" destId="{C0FF68A9-545E-41B9-96CE-EDAD293D0F88}" srcOrd="3" destOrd="0" presId="urn:microsoft.com/office/officeart/2008/layout/HorizontalMultiLevelHierarchy"/>
    <dgm:cxn modelId="{B6FEAAA3-6491-4219-B6D8-2CEE1A58A904}" type="presParOf" srcId="{C0FF68A9-545E-41B9-96CE-EDAD293D0F88}" destId="{B1C03C46-C6D9-4641-9352-2A3FC2BE8F75}" srcOrd="0" destOrd="0" presId="urn:microsoft.com/office/officeart/2008/layout/HorizontalMultiLevelHierarchy"/>
    <dgm:cxn modelId="{68E2FFBC-2840-4950-8572-523DAFE58950}" type="presParOf" srcId="{C0FF68A9-545E-41B9-96CE-EDAD293D0F88}" destId="{34DE8574-9B61-4E76-A43E-075A64B27415}" srcOrd="1" destOrd="0" presId="urn:microsoft.com/office/officeart/2008/layout/HorizontalMultiLevelHierarchy"/>
    <dgm:cxn modelId="{67DA40BB-D860-4743-BDF8-941A103769FF}" type="presParOf" srcId="{04C939DB-DB72-4EB9-AC63-6CEA0C4ED36A}" destId="{ABC0A08B-D68E-44D4-AE80-8F90F6B588A4}" srcOrd="2" destOrd="0" presId="urn:microsoft.com/office/officeart/2008/layout/HorizontalMultiLevelHierarchy"/>
    <dgm:cxn modelId="{2910D1F7-ED4C-4960-92D3-64A3127C29CE}" type="presParOf" srcId="{ABC0A08B-D68E-44D4-AE80-8F90F6B588A4}" destId="{507C449E-074D-44F6-8779-FB481965E3EF}" srcOrd="0" destOrd="0" presId="urn:microsoft.com/office/officeart/2008/layout/HorizontalMultiLevelHierarchy"/>
    <dgm:cxn modelId="{25327C1A-62EA-49AE-98DF-7DDC65FE24FB}" type="presParOf" srcId="{04C939DB-DB72-4EB9-AC63-6CEA0C4ED36A}" destId="{3407B565-A86B-4291-936D-508A7497196C}" srcOrd="3" destOrd="0" presId="urn:microsoft.com/office/officeart/2008/layout/HorizontalMultiLevelHierarchy"/>
    <dgm:cxn modelId="{B6DD7479-1BFB-411F-9563-596EAE56E7DD}" type="presParOf" srcId="{3407B565-A86B-4291-936D-508A7497196C}" destId="{CF7B237E-D0DA-46AA-870D-D67F3966B6FF}" srcOrd="0" destOrd="0" presId="urn:microsoft.com/office/officeart/2008/layout/HorizontalMultiLevelHierarchy"/>
    <dgm:cxn modelId="{7C690612-16A3-45FC-85F5-24A1DDB3ADBA}" type="presParOf" srcId="{3407B565-A86B-4291-936D-508A7497196C}" destId="{724356BB-C002-487E-9192-927C07E99B2B}" srcOrd="1" destOrd="0" presId="urn:microsoft.com/office/officeart/2008/layout/HorizontalMultiLevelHierarchy"/>
    <dgm:cxn modelId="{D58462E9-8A52-4F0B-BC26-12A5D439BB00}" type="presParOf" srcId="{04C939DB-DB72-4EB9-AC63-6CEA0C4ED36A}" destId="{276742EA-76A9-4B8F-A82B-4BCE776E872D}" srcOrd="4" destOrd="0" presId="urn:microsoft.com/office/officeart/2008/layout/HorizontalMultiLevelHierarchy"/>
    <dgm:cxn modelId="{ED03B133-A640-4215-AEB4-271A4B9643C3}" type="presParOf" srcId="{276742EA-76A9-4B8F-A82B-4BCE776E872D}" destId="{721FFA3E-C3C4-48D8-8211-B6EE27C48D2D}" srcOrd="0" destOrd="0" presId="urn:microsoft.com/office/officeart/2008/layout/HorizontalMultiLevelHierarchy"/>
    <dgm:cxn modelId="{31E572B1-39FA-41D7-8A62-9FA58B060E94}" type="presParOf" srcId="{04C939DB-DB72-4EB9-AC63-6CEA0C4ED36A}" destId="{A5EC840F-C0C7-45EA-8D4C-66002F5B0BCC}" srcOrd="5" destOrd="0" presId="urn:microsoft.com/office/officeart/2008/layout/HorizontalMultiLevelHierarchy"/>
    <dgm:cxn modelId="{344E4524-CC6D-433B-A0C5-DE7C28023687}" type="presParOf" srcId="{A5EC840F-C0C7-45EA-8D4C-66002F5B0BCC}" destId="{09A5542B-8B21-4659-B63B-792364C27698}" srcOrd="0" destOrd="0" presId="urn:microsoft.com/office/officeart/2008/layout/HorizontalMultiLevelHierarchy"/>
    <dgm:cxn modelId="{693A9591-6A4C-43DC-A444-DE0B3C86FB58}" type="presParOf" srcId="{A5EC840F-C0C7-45EA-8D4C-66002F5B0BCC}" destId="{1B6EBCBD-0546-4651-A503-986761BBA3D0}"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26BB86-5E26-4537-8689-F9BCBE899FB4}" type="doc">
      <dgm:prSet loTypeId="urn:microsoft.com/office/officeart/2008/layout/HorizontalMultiLevelHierarchy" loCatId="hierarchy" qsTypeId="urn:microsoft.com/office/officeart/2005/8/quickstyle/simple4" qsCatId="simple" csTypeId="urn:microsoft.com/office/officeart/2005/8/colors/colorful1#1" csCatId="colorful" phldr="1"/>
      <dgm:spPr/>
      <dgm:t>
        <a:bodyPr/>
        <a:lstStyle/>
        <a:p>
          <a:endParaRPr lang="en-US"/>
        </a:p>
      </dgm:t>
    </dgm:pt>
    <dgm:pt modelId="{C73904FC-1C9E-477E-9C37-8B6EC031C712}">
      <dgm:prSet phldrT="[Text]" custT="1"/>
      <dgm:spPr/>
      <dgm:t>
        <a:bodyPr/>
        <a:lstStyle/>
        <a:p>
          <a:r>
            <a:rPr lang="sr-Cyrl-CS" sz="4000" b="1" smtClean="0"/>
            <a:t>Животне и радне вештине</a:t>
          </a:r>
          <a:endParaRPr lang="en-US" sz="4000" b="1" dirty="0"/>
        </a:p>
      </dgm:t>
    </dgm:pt>
    <dgm:pt modelId="{8A55CAF6-5C8C-4A24-A048-2C3EA752D906}" type="parTrans" cxnId="{AEFCC665-4D18-4150-8F07-FD4FAA0ED82D}">
      <dgm:prSet/>
      <dgm:spPr/>
      <dgm:t>
        <a:bodyPr/>
        <a:lstStyle/>
        <a:p>
          <a:endParaRPr lang="en-US"/>
        </a:p>
      </dgm:t>
    </dgm:pt>
    <dgm:pt modelId="{DD1D6ACA-2E10-48AD-B183-60944B2AA95B}" type="sibTrans" cxnId="{AEFCC665-4D18-4150-8F07-FD4FAA0ED82D}">
      <dgm:prSet/>
      <dgm:spPr/>
      <dgm:t>
        <a:bodyPr/>
        <a:lstStyle/>
        <a:p>
          <a:endParaRPr lang="en-US"/>
        </a:p>
      </dgm:t>
    </dgm:pt>
    <dgm:pt modelId="{5A4DFC82-253A-467E-9CC4-7C9D2C496289}">
      <dgm:prSet phldrT="[Text]" custT="1"/>
      <dgm:spPr/>
      <dgm:t>
        <a:bodyPr/>
        <a:lstStyle/>
        <a:p>
          <a:r>
            <a:rPr lang="sr-Cyrl-CS" sz="2800" b="1" smtClean="0"/>
            <a:t>Предузетништво </a:t>
          </a:r>
          <a:endParaRPr lang="en-US" sz="2800" b="1" dirty="0"/>
        </a:p>
      </dgm:t>
    </dgm:pt>
    <dgm:pt modelId="{AD7482F0-BFDC-4039-8874-BF4750A29E46}" type="parTrans" cxnId="{41F6FC1B-1BAB-47D7-974B-4DCA9A39EB9A}">
      <dgm:prSet/>
      <dgm:spPr/>
      <dgm:t>
        <a:bodyPr/>
        <a:lstStyle/>
        <a:p>
          <a:endParaRPr lang="en-US"/>
        </a:p>
      </dgm:t>
    </dgm:pt>
    <dgm:pt modelId="{29A4028C-7817-4604-98E8-97DA95745140}" type="sibTrans" cxnId="{41F6FC1B-1BAB-47D7-974B-4DCA9A39EB9A}">
      <dgm:prSet/>
      <dgm:spPr/>
      <dgm:t>
        <a:bodyPr/>
        <a:lstStyle/>
        <a:p>
          <a:endParaRPr lang="en-US"/>
        </a:p>
      </dgm:t>
    </dgm:pt>
    <dgm:pt modelId="{3D3C9295-97C5-440A-9E13-8F466AE0AE3D}">
      <dgm:prSet phldrT="[Text]" custT="1"/>
      <dgm:spPr/>
      <dgm:t>
        <a:bodyPr/>
        <a:lstStyle/>
        <a:p>
          <a:r>
            <a:rPr lang="sr-Cyrl-CS" sz="2800" b="1" dirty="0" smtClean="0"/>
            <a:t>Кро</a:t>
          </a:r>
          <a:r>
            <a:rPr lang="sr-Cyrl-RS" sz="2800" b="1" dirty="0" smtClean="0"/>
            <a:t>з </a:t>
          </a:r>
          <a:r>
            <a:rPr lang="sr-Cyrl-CS" sz="2800" b="1" dirty="0" smtClean="0"/>
            <a:t>културалност </a:t>
          </a:r>
          <a:endParaRPr lang="en-US" sz="2800" b="1" dirty="0"/>
        </a:p>
      </dgm:t>
    </dgm:pt>
    <dgm:pt modelId="{4BA50A63-8E60-4CA8-B6A5-7B7867C3E8E6}" type="parTrans" cxnId="{FB8B1D9D-1425-4462-A0DE-85353C160A3F}">
      <dgm:prSet/>
      <dgm:spPr/>
      <dgm:t>
        <a:bodyPr/>
        <a:lstStyle/>
        <a:p>
          <a:endParaRPr lang="en-US"/>
        </a:p>
      </dgm:t>
    </dgm:pt>
    <dgm:pt modelId="{71CE85E2-F60E-47FA-B14A-8BDDBDF75931}" type="sibTrans" cxnId="{FB8B1D9D-1425-4462-A0DE-85353C160A3F}">
      <dgm:prSet/>
      <dgm:spPr/>
      <dgm:t>
        <a:bodyPr/>
        <a:lstStyle/>
        <a:p>
          <a:endParaRPr lang="en-US"/>
        </a:p>
      </dgm:t>
    </dgm:pt>
    <dgm:pt modelId="{4BB1DFEF-8642-46A2-A01A-B5372E4255DC}">
      <dgm:prSet phldrT="[Text]" custT="1"/>
      <dgm:spPr/>
      <dgm:t>
        <a:bodyPr/>
        <a:lstStyle/>
        <a:p>
          <a:r>
            <a:rPr lang="sr-Cyrl-CS" sz="2800" b="1" smtClean="0"/>
            <a:t>Флексибилност и адаптивност </a:t>
          </a:r>
          <a:endParaRPr lang="en-US" sz="2800" b="1" dirty="0"/>
        </a:p>
      </dgm:t>
    </dgm:pt>
    <dgm:pt modelId="{0F38D70C-A9C4-4D82-A86F-52EAF545DD2B}" type="parTrans" cxnId="{912497ED-95EB-4CD2-B2DB-17D55A837D9C}">
      <dgm:prSet/>
      <dgm:spPr/>
      <dgm:t>
        <a:bodyPr/>
        <a:lstStyle/>
        <a:p>
          <a:endParaRPr lang="en-US"/>
        </a:p>
      </dgm:t>
    </dgm:pt>
    <dgm:pt modelId="{0B171BD9-842B-49FB-98CB-9CA660DA1DC7}" type="sibTrans" cxnId="{912497ED-95EB-4CD2-B2DB-17D55A837D9C}">
      <dgm:prSet/>
      <dgm:spPr/>
      <dgm:t>
        <a:bodyPr/>
        <a:lstStyle/>
        <a:p>
          <a:endParaRPr lang="en-US"/>
        </a:p>
      </dgm:t>
    </dgm:pt>
    <dgm:pt modelId="{D3CEC921-A463-442C-84B4-FCD800DE4CDF}" type="pres">
      <dgm:prSet presAssocID="{4B26BB86-5E26-4537-8689-F9BCBE899FB4}" presName="Name0" presStyleCnt="0">
        <dgm:presLayoutVars>
          <dgm:chPref val="1"/>
          <dgm:dir/>
          <dgm:animOne val="branch"/>
          <dgm:animLvl val="lvl"/>
          <dgm:resizeHandles val="exact"/>
        </dgm:presLayoutVars>
      </dgm:prSet>
      <dgm:spPr/>
      <dgm:t>
        <a:bodyPr/>
        <a:lstStyle/>
        <a:p>
          <a:endParaRPr lang="en-US"/>
        </a:p>
      </dgm:t>
    </dgm:pt>
    <dgm:pt modelId="{F2C8310F-A1AB-454E-A37D-F2D49748D4E0}" type="pres">
      <dgm:prSet presAssocID="{C73904FC-1C9E-477E-9C37-8B6EC031C712}" presName="root1" presStyleCnt="0"/>
      <dgm:spPr/>
      <dgm:t>
        <a:bodyPr/>
        <a:lstStyle/>
        <a:p>
          <a:endParaRPr lang="en-US"/>
        </a:p>
      </dgm:t>
    </dgm:pt>
    <dgm:pt modelId="{4B87A1A8-AB18-4C92-B598-28821FB516C1}" type="pres">
      <dgm:prSet presAssocID="{C73904FC-1C9E-477E-9C37-8B6EC031C712}" presName="LevelOneTextNode" presStyleLbl="node0" presStyleIdx="0" presStyleCnt="1" custScaleX="135488">
        <dgm:presLayoutVars>
          <dgm:chPref val="3"/>
        </dgm:presLayoutVars>
      </dgm:prSet>
      <dgm:spPr/>
      <dgm:t>
        <a:bodyPr/>
        <a:lstStyle/>
        <a:p>
          <a:endParaRPr lang="en-US"/>
        </a:p>
      </dgm:t>
    </dgm:pt>
    <dgm:pt modelId="{04C939DB-DB72-4EB9-AC63-6CEA0C4ED36A}" type="pres">
      <dgm:prSet presAssocID="{C73904FC-1C9E-477E-9C37-8B6EC031C712}" presName="level2hierChild" presStyleCnt="0"/>
      <dgm:spPr/>
      <dgm:t>
        <a:bodyPr/>
        <a:lstStyle/>
        <a:p>
          <a:endParaRPr lang="en-US"/>
        </a:p>
      </dgm:t>
    </dgm:pt>
    <dgm:pt modelId="{E5A01DE9-DDC6-49BE-83E9-B8552210F234}" type="pres">
      <dgm:prSet presAssocID="{AD7482F0-BFDC-4039-8874-BF4750A29E46}" presName="conn2-1" presStyleLbl="parChTrans1D2" presStyleIdx="0" presStyleCnt="3"/>
      <dgm:spPr/>
      <dgm:t>
        <a:bodyPr/>
        <a:lstStyle/>
        <a:p>
          <a:endParaRPr lang="en-US"/>
        </a:p>
      </dgm:t>
    </dgm:pt>
    <dgm:pt modelId="{80B2CC98-5F17-46C8-92A0-D0891FB7B2C3}" type="pres">
      <dgm:prSet presAssocID="{AD7482F0-BFDC-4039-8874-BF4750A29E46}" presName="connTx" presStyleLbl="parChTrans1D2" presStyleIdx="0" presStyleCnt="3"/>
      <dgm:spPr/>
      <dgm:t>
        <a:bodyPr/>
        <a:lstStyle/>
        <a:p>
          <a:endParaRPr lang="en-US"/>
        </a:p>
      </dgm:t>
    </dgm:pt>
    <dgm:pt modelId="{27C99E7A-260E-4C1E-BAA7-E36F1FD21ACF}" type="pres">
      <dgm:prSet presAssocID="{5A4DFC82-253A-467E-9CC4-7C9D2C496289}" presName="root2" presStyleCnt="0"/>
      <dgm:spPr/>
      <dgm:t>
        <a:bodyPr/>
        <a:lstStyle/>
        <a:p>
          <a:endParaRPr lang="en-US"/>
        </a:p>
      </dgm:t>
    </dgm:pt>
    <dgm:pt modelId="{E64D876A-01CC-4AE2-B1D4-497B710EBB37}" type="pres">
      <dgm:prSet presAssocID="{5A4DFC82-253A-467E-9CC4-7C9D2C496289}" presName="LevelTwoTextNode" presStyleLbl="node2" presStyleIdx="0" presStyleCnt="3" custScaleX="146972">
        <dgm:presLayoutVars>
          <dgm:chPref val="3"/>
        </dgm:presLayoutVars>
      </dgm:prSet>
      <dgm:spPr/>
      <dgm:t>
        <a:bodyPr/>
        <a:lstStyle/>
        <a:p>
          <a:endParaRPr lang="en-US"/>
        </a:p>
      </dgm:t>
    </dgm:pt>
    <dgm:pt modelId="{A5C437A0-FF6B-454A-A5EA-675BAFF5E8D4}" type="pres">
      <dgm:prSet presAssocID="{5A4DFC82-253A-467E-9CC4-7C9D2C496289}" presName="level3hierChild" presStyleCnt="0"/>
      <dgm:spPr/>
      <dgm:t>
        <a:bodyPr/>
        <a:lstStyle/>
        <a:p>
          <a:endParaRPr lang="en-US"/>
        </a:p>
      </dgm:t>
    </dgm:pt>
    <dgm:pt modelId="{ABC0A08B-D68E-44D4-AE80-8F90F6B588A4}" type="pres">
      <dgm:prSet presAssocID="{4BA50A63-8E60-4CA8-B6A5-7B7867C3E8E6}" presName="conn2-1" presStyleLbl="parChTrans1D2" presStyleIdx="1" presStyleCnt="3"/>
      <dgm:spPr/>
      <dgm:t>
        <a:bodyPr/>
        <a:lstStyle/>
        <a:p>
          <a:endParaRPr lang="en-US"/>
        </a:p>
      </dgm:t>
    </dgm:pt>
    <dgm:pt modelId="{507C449E-074D-44F6-8779-FB481965E3EF}" type="pres">
      <dgm:prSet presAssocID="{4BA50A63-8E60-4CA8-B6A5-7B7867C3E8E6}" presName="connTx" presStyleLbl="parChTrans1D2" presStyleIdx="1" presStyleCnt="3"/>
      <dgm:spPr/>
      <dgm:t>
        <a:bodyPr/>
        <a:lstStyle/>
        <a:p>
          <a:endParaRPr lang="en-US"/>
        </a:p>
      </dgm:t>
    </dgm:pt>
    <dgm:pt modelId="{3407B565-A86B-4291-936D-508A7497196C}" type="pres">
      <dgm:prSet presAssocID="{3D3C9295-97C5-440A-9E13-8F466AE0AE3D}" presName="root2" presStyleCnt="0"/>
      <dgm:spPr/>
      <dgm:t>
        <a:bodyPr/>
        <a:lstStyle/>
        <a:p>
          <a:endParaRPr lang="en-US"/>
        </a:p>
      </dgm:t>
    </dgm:pt>
    <dgm:pt modelId="{CF7B237E-D0DA-46AA-870D-D67F3966B6FF}" type="pres">
      <dgm:prSet presAssocID="{3D3C9295-97C5-440A-9E13-8F466AE0AE3D}" presName="LevelTwoTextNode" presStyleLbl="node2" presStyleIdx="1" presStyleCnt="3" custScaleX="146972">
        <dgm:presLayoutVars>
          <dgm:chPref val="3"/>
        </dgm:presLayoutVars>
      </dgm:prSet>
      <dgm:spPr/>
      <dgm:t>
        <a:bodyPr/>
        <a:lstStyle/>
        <a:p>
          <a:endParaRPr lang="en-US"/>
        </a:p>
      </dgm:t>
    </dgm:pt>
    <dgm:pt modelId="{724356BB-C002-487E-9192-927C07E99B2B}" type="pres">
      <dgm:prSet presAssocID="{3D3C9295-97C5-440A-9E13-8F466AE0AE3D}" presName="level3hierChild" presStyleCnt="0"/>
      <dgm:spPr/>
      <dgm:t>
        <a:bodyPr/>
        <a:lstStyle/>
        <a:p>
          <a:endParaRPr lang="en-US"/>
        </a:p>
      </dgm:t>
    </dgm:pt>
    <dgm:pt modelId="{276742EA-76A9-4B8F-A82B-4BCE776E872D}" type="pres">
      <dgm:prSet presAssocID="{0F38D70C-A9C4-4D82-A86F-52EAF545DD2B}" presName="conn2-1" presStyleLbl="parChTrans1D2" presStyleIdx="2" presStyleCnt="3"/>
      <dgm:spPr/>
      <dgm:t>
        <a:bodyPr/>
        <a:lstStyle/>
        <a:p>
          <a:endParaRPr lang="en-US"/>
        </a:p>
      </dgm:t>
    </dgm:pt>
    <dgm:pt modelId="{721FFA3E-C3C4-48D8-8211-B6EE27C48D2D}" type="pres">
      <dgm:prSet presAssocID="{0F38D70C-A9C4-4D82-A86F-52EAF545DD2B}" presName="connTx" presStyleLbl="parChTrans1D2" presStyleIdx="2" presStyleCnt="3"/>
      <dgm:spPr/>
      <dgm:t>
        <a:bodyPr/>
        <a:lstStyle/>
        <a:p>
          <a:endParaRPr lang="en-US"/>
        </a:p>
      </dgm:t>
    </dgm:pt>
    <dgm:pt modelId="{A5EC840F-C0C7-45EA-8D4C-66002F5B0BCC}" type="pres">
      <dgm:prSet presAssocID="{4BB1DFEF-8642-46A2-A01A-B5372E4255DC}" presName="root2" presStyleCnt="0"/>
      <dgm:spPr/>
      <dgm:t>
        <a:bodyPr/>
        <a:lstStyle/>
        <a:p>
          <a:endParaRPr lang="en-US"/>
        </a:p>
      </dgm:t>
    </dgm:pt>
    <dgm:pt modelId="{09A5542B-8B21-4659-B63B-792364C27698}" type="pres">
      <dgm:prSet presAssocID="{4BB1DFEF-8642-46A2-A01A-B5372E4255DC}" presName="LevelTwoTextNode" presStyleLbl="node2" presStyleIdx="2" presStyleCnt="3" custScaleX="146972">
        <dgm:presLayoutVars>
          <dgm:chPref val="3"/>
        </dgm:presLayoutVars>
      </dgm:prSet>
      <dgm:spPr/>
      <dgm:t>
        <a:bodyPr/>
        <a:lstStyle/>
        <a:p>
          <a:endParaRPr lang="en-US"/>
        </a:p>
      </dgm:t>
    </dgm:pt>
    <dgm:pt modelId="{1B6EBCBD-0546-4651-A503-986761BBA3D0}" type="pres">
      <dgm:prSet presAssocID="{4BB1DFEF-8642-46A2-A01A-B5372E4255DC}" presName="level3hierChild" presStyleCnt="0"/>
      <dgm:spPr/>
      <dgm:t>
        <a:bodyPr/>
        <a:lstStyle/>
        <a:p>
          <a:endParaRPr lang="en-US"/>
        </a:p>
      </dgm:t>
    </dgm:pt>
  </dgm:ptLst>
  <dgm:cxnLst>
    <dgm:cxn modelId="{18D4E364-996E-46F3-B87F-3EB4E8083996}" type="presOf" srcId="{3D3C9295-97C5-440A-9E13-8F466AE0AE3D}" destId="{CF7B237E-D0DA-46AA-870D-D67F3966B6FF}" srcOrd="0" destOrd="0" presId="urn:microsoft.com/office/officeart/2008/layout/HorizontalMultiLevelHierarchy"/>
    <dgm:cxn modelId="{5C21CD72-77EB-4D32-AB75-E996054626A1}" type="presOf" srcId="{0F38D70C-A9C4-4D82-A86F-52EAF545DD2B}" destId="{721FFA3E-C3C4-48D8-8211-B6EE27C48D2D}" srcOrd="1" destOrd="0" presId="urn:microsoft.com/office/officeart/2008/layout/HorizontalMultiLevelHierarchy"/>
    <dgm:cxn modelId="{5AAFA45F-534F-48AC-B08F-541A947AAFB1}" type="presOf" srcId="{5A4DFC82-253A-467E-9CC4-7C9D2C496289}" destId="{E64D876A-01CC-4AE2-B1D4-497B710EBB37}" srcOrd="0" destOrd="0" presId="urn:microsoft.com/office/officeart/2008/layout/HorizontalMultiLevelHierarchy"/>
    <dgm:cxn modelId="{449889B0-E3A4-42FA-AC41-A4A0D08ABB70}" type="presOf" srcId="{C73904FC-1C9E-477E-9C37-8B6EC031C712}" destId="{4B87A1A8-AB18-4C92-B598-28821FB516C1}" srcOrd="0" destOrd="0" presId="urn:microsoft.com/office/officeart/2008/layout/HorizontalMultiLevelHierarchy"/>
    <dgm:cxn modelId="{AEFCC665-4D18-4150-8F07-FD4FAA0ED82D}" srcId="{4B26BB86-5E26-4537-8689-F9BCBE899FB4}" destId="{C73904FC-1C9E-477E-9C37-8B6EC031C712}" srcOrd="0" destOrd="0" parTransId="{8A55CAF6-5C8C-4A24-A048-2C3EA752D906}" sibTransId="{DD1D6ACA-2E10-48AD-B183-60944B2AA95B}"/>
    <dgm:cxn modelId="{6DCD864D-4A0D-45CC-B0B4-15A44CEE1D56}" type="presOf" srcId="{AD7482F0-BFDC-4039-8874-BF4750A29E46}" destId="{80B2CC98-5F17-46C8-92A0-D0891FB7B2C3}" srcOrd="1" destOrd="0" presId="urn:microsoft.com/office/officeart/2008/layout/HorizontalMultiLevelHierarchy"/>
    <dgm:cxn modelId="{9D32045D-E46C-4BA2-AEF8-A3E601931B01}" type="presOf" srcId="{AD7482F0-BFDC-4039-8874-BF4750A29E46}" destId="{E5A01DE9-DDC6-49BE-83E9-B8552210F234}" srcOrd="0" destOrd="0" presId="urn:microsoft.com/office/officeart/2008/layout/HorizontalMultiLevelHierarchy"/>
    <dgm:cxn modelId="{B12A3179-E092-4DC0-8A53-F66809F00609}" type="presOf" srcId="{0F38D70C-A9C4-4D82-A86F-52EAF545DD2B}" destId="{276742EA-76A9-4B8F-A82B-4BCE776E872D}" srcOrd="0" destOrd="0" presId="urn:microsoft.com/office/officeart/2008/layout/HorizontalMultiLevelHierarchy"/>
    <dgm:cxn modelId="{240E04B0-A97D-4A1E-95B8-0861D8ED2C6F}" type="presOf" srcId="{4BB1DFEF-8642-46A2-A01A-B5372E4255DC}" destId="{09A5542B-8B21-4659-B63B-792364C27698}" srcOrd="0" destOrd="0" presId="urn:microsoft.com/office/officeart/2008/layout/HorizontalMultiLevelHierarchy"/>
    <dgm:cxn modelId="{92AEA32E-4FD1-4F9E-9BE8-9248144DD2AF}" type="presOf" srcId="{4B26BB86-5E26-4537-8689-F9BCBE899FB4}" destId="{D3CEC921-A463-442C-84B4-FCD800DE4CDF}" srcOrd="0" destOrd="0" presId="urn:microsoft.com/office/officeart/2008/layout/HorizontalMultiLevelHierarchy"/>
    <dgm:cxn modelId="{FB8B1D9D-1425-4462-A0DE-85353C160A3F}" srcId="{C73904FC-1C9E-477E-9C37-8B6EC031C712}" destId="{3D3C9295-97C5-440A-9E13-8F466AE0AE3D}" srcOrd="1" destOrd="0" parTransId="{4BA50A63-8E60-4CA8-B6A5-7B7867C3E8E6}" sibTransId="{71CE85E2-F60E-47FA-B14A-8BDDBDF75931}"/>
    <dgm:cxn modelId="{41F6FC1B-1BAB-47D7-974B-4DCA9A39EB9A}" srcId="{C73904FC-1C9E-477E-9C37-8B6EC031C712}" destId="{5A4DFC82-253A-467E-9CC4-7C9D2C496289}" srcOrd="0" destOrd="0" parTransId="{AD7482F0-BFDC-4039-8874-BF4750A29E46}" sibTransId="{29A4028C-7817-4604-98E8-97DA95745140}"/>
    <dgm:cxn modelId="{53E7DCFF-E4C9-4306-9C47-CD64B7282615}" type="presOf" srcId="{4BA50A63-8E60-4CA8-B6A5-7B7867C3E8E6}" destId="{507C449E-074D-44F6-8779-FB481965E3EF}" srcOrd="1" destOrd="0" presId="urn:microsoft.com/office/officeart/2008/layout/HorizontalMultiLevelHierarchy"/>
    <dgm:cxn modelId="{912497ED-95EB-4CD2-B2DB-17D55A837D9C}" srcId="{C73904FC-1C9E-477E-9C37-8B6EC031C712}" destId="{4BB1DFEF-8642-46A2-A01A-B5372E4255DC}" srcOrd="2" destOrd="0" parTransId="{0F38D70C-A9C4-4D82-A86F-52EAF545DD2B}" sibTransId="{0B171BD9-842B-49FB-98CB-9CA660DA1DC7}"/>
    <dgm:cxn modelId="{EBF311A7-3FD5-42DA-8C4D-D8BE71F578BA}" type="presOf" srcId="{4BA50A63-8E60-4CA8-B6A5-7B7867C3E8E6}" destId="{ABC0A08B-D68E-44D4-AE80-8F90F6B588A4}" srcOrd="0" destOrd="0" presId="urn:microsoft.com/office/officeart/2008/layout/HorizontalMultiLevelHierarchy"/>
    <dgm:cxn modelId="{534DB9FF-AFDA-4230-A64E-640138320B5E}" type="presParOf" srcId="{D3CEC921-A463-442C-84B4-FCD800DE4CDF}" destId="{F2C8310F-A1AB-454E-A37D-F2D49748D4E0}" srcOrd="0" destOrd="0" presId="urn:microsoft.com/office/officeart/2008/layout/HorizontalMultiLevelHierarchy"/>
    <dgm:cxn modelId="{3C6B91C3-3B5A-4638-B9C5-C9A8F869CB6D}" type="presParOf" srcId="{F2C8310F-A1AB-454E-A37D-F2D49748D4E0}" destId="{4B87A1A8-AB18-4C92-B598-28821FB516C1}" srcOrd="0" destOrd="0" presId="urn:microsoft.com/office/officeart/2008/layout/HorizontalMultiLevelHierarchy"/>
    <dgm:cxn modelId="{34657CD0-DEE5-46CF-98EA-BFAA5EACFC02}" type="presParOf" srcId="{F2C8310F-A1AB-454E-A37D-F2D49748D4E0}" destId="{04C939DB-DB72-4EB9-AC63-6CEA0C4ED36A}" srcOrd="1" destOrd="0" presId="urn:microsoft.com/office/officeart/2008/layout/HorizontalMultiLevelHierarchy"/>
    <dgm:cxn modelId="{5612A70A-4322-4265-9199-D080E92CBC58}" type="presParOf" srcId="{04C939DB-DB72-4EB9-AC63-6CEA0C4ED36A}" destId="{E5A01DE9-DDC6-49BE-83E9-B8552210F234}" srcOrd="0" destOrd="0" presId="urn:microsoft.com/office/officeart/2008/layout/HorizontalMultiLevelHierarchy"/>
    <dgm:cxn modelId="{1AAF2A52-E964-4509-B2F9-0BD3DFEA2C52}" type="presParOf" srcId="{E5A01DE9-DDC6-49BE-83E9-B8552210F234}" destId="{80B2CC98-5F17-46C8-92A0-D0891FB7B2C3}" srcOrd="0" destOrd="0" presId="urn:microsoft.com/office/officeart/2008/layout/HorizontalMultiLevelHierarchy"/>
    <dgm:cxn modelId="{CF2C4572-DE3E-4F3C-A6F2-32C32085A745}" type="presParOf" srcId="{04C939DB-DB72-4EB9-AC63-6CEA0C4ED36A}" destId="{27C99E7A-260E-4C1E-BAA7-E36F1FD21ACF}" srcOrd="1" destOrd="0" presId="urn:microsoft.com/office/officeart/2008/layout/HorizontalMultiLevelHierarchy"/>
    <dgm:cxn modelId="{47E5AAE7-9191-499C-95B6-6042D651CA51}" type="presParOf" srcId="{27C99E7A-260E-4C1E-BAA7-E36F1FD21ACF}" destId="{E64D876A-01CC-4AE2-B1D4-497B710EBB37}" srcOrd="0" destOrd="0" presId="urn:microsoft.com/office/officeart/2008/layout/HorizontalMultiLevelHierarchy"/>
    <dgm:cxn modelId="{AD78E7AC-DBCB-4F6D-9192-CB9CD6F2E965}" type="presParOf" srcId="{27C99E7A-260E-4C1E-BAA7-E36F1FD21ACF}" destId="{A5C437A0-FF6B-454A-A5EA-675BAFF5E8D4}" srcOrd="1" destOrd="0" presId="urn:microsoft.com/office/officeart/2008/layout/HorizontalMultiLevelHierarchy"/>
    <dgm:cxn modelId="{AA68D81A-460E-48EB-AC12-F322CA814891}" type="presParOf" srcId="{04C939DB-DB72-4EB9-AC63-6CEA0C4ED36A}" destId="{ABC0A08B-D68E-44D4-AE80-8F90F6B588A4}" srcOrd="2" destOrd="0" presId="urn:microsoft.com/office/officeart/2008/layout/HorizontalMultiLevelHierarchy"/>
    <dgm:cxn modelId="{4355D15D-F2DE-490E-983A-29FA332A4658}" type="presParOf" srcId="{ABC0A08B-D68E-44D4-AE80-8F90F6B588A4}" destId="{507C449E-074D-44F6-8779-FB481965E3EF}" srcOrd="0" destOrd="0" presId="urn:microsoft.com/office/officeart/2008/layout/HorizontalMultiLevelHierarchy"/>
    <dgm:cxn modelId="{30F8C119-73A3-4F66-8720-70463C2C5E79}" type="presParOf" srcId="{04C939DB-DB72-4EB9-AC63-6CEA0C4ED36A}" destId="{3407B565-A86B-4291-936D-508A7497196C}" srcOrd="3" destOrd="0" presId="urn:microsoft.com/office/officeart/2008/layout/HorizontalMultiLevelHierarchy"/>
    <dgm:cxn modelId="{4C1CC70B-9611-4504-BED1-FB6A4F52D8DE}" type="presParOf" srcId="{3407B565-A86B-4291-936D-508A7497196C}" destId="{CF7B237E-D0DA-46AA-870D-D67F3966B6FF}" srcOrd="0" destOrd="0" presId="urn:microsoft.com/office/officeart/2008/layout/HorizontalMultiLevelHierarchy"/>
    <dgm:cxn modelId="{183C7BA2-64CF-40F1-957B-84F6B6755957}" type="presParOf" srcId="{3407B565-A86B-4291-936D-508A7497196C}" destId="{724356BB-C002-487E-9192-927C07E99B2B}" srcOrd="1" destOrd="0" presId="urn:microsoft.com/office/officeart/2008/layout/HorizontalMultiLevelHierarchy"/>
    <dgm:cxn modelId="{6F1FE1EA-9BEA-4D81-A918-69D340314E1A}" type="presParOf" srcId="{04C939DB-DB72-4EB9-AC63-6CEA0C4ED36A}" destId="{276742EA-76A9-4B8F-A82B-4BCE776E872D}" srcOrd="4" destOrd="0" presId="urn:microsoft.com/office/officeart/2008/layout/HorizontalMultiLevelHierarchy"/>
    <dgm:cxn modelId="{AFF74D1C-6A9A-483C-BBC7-424106BD2CD1}" type="presParOf" srcId="{276742EA-76A9-4B8F-A82B-4BCE776E872D}" destId="{721FFA3E-C3C4-48D8-8211-B6EE27C48D2D}" srcOrd="0" destOrd="0" presId="urn:microsoft.com/office/officeart/2008/layout/HorizontalMultiLevelHierarchy"/>
    <dgm:cxn modelId="{77182922-E8E1-459C-AAFE-208597EC4D3F}" type="presParOf" srcId="{04C939DB-DB72-4EB9-AC63-6CEA0C4ED36A}" destId="{A5EC840F-C0C7-45EA-8D4C-66002F5B0BCC}" srcOrd="5" destOrd="0" presId="urn:microsoft.com/office/officeart/2008/layout/HorizontalMultiLevelHierarchy"/>
    <dgm:cxn modelId="{BC56686A-7045-418A-ABDB-DABFDD2302E3}" type="presParOf" srcId="{A5EC840F-C0C7-45EA-8D4C-66002F5B0BCC}" destId="{09A5542B-8B21-4659-B63B-792364C27698}" srcOrd="0" destOrd="0" presId="urn:microsoft.com/office/officeart/2008/layout/HorizontalMultiLevelHierarchy"/>
    <dgm:cxn modelId="{8336A606-D4FE-4710-A52D-481428463A8C}" type="presParOf" srcId="{A5EC840F-C0C7-45EA-8D4C-66002F5B0BCC}" destId="{1B6EBCBD-0546-4651-A503-986761BBA3D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26BB86-5E26-4537-8689-F9BCBE899FB4}" type="doc">
      <dgm:prSet loTypeId="urn:microsoft.com/office/officeart/2008/layout/HorizontalMultiLevelHierarchy" loCatId="hierarchy" qsTypeId="urn:microsoft.com/office/officeart/2005/8/quickstyle/simple4" qsCatId="simple" csTypeId="urn:microsoft.com/office/officeart/2005/8/colors/colorful5" csCatId="colorful" phldr="1"/>
      <dgm:spPr/>
      <dgm:t>
        <a:bodyPr/>
        <a:lstStyle/>
        <a:p>
          <a:endParaRPr lang="en-US"/>
        </a:p>
      </dgm:t>
    </dgm:pt>
    <dgm:pt modelId="{C73904FC-1C9E-477E-9C37-8B6EC031C712}">
      <dgm:prSet phldrT="[Text]" custT="1"/>
      <dgm:spPr/>
      <dgm:t>
        <a:bodyPr/>
        <a:lstStyle/>
        <a:p>
          <a:r>
            <a:rPr lang="sr-Cyrl-CS" sz="4000" b="1" smtClean="0">
              <a:effectLst>
                <a:outerShdw blurRad="38100" dist="38100" dir="2700000" algn="tl">
                  <a:srgbClr val="000000">
                    <a:alpha val="43137"/>
                  </a:srgbClr>
                </a:outerShdw>
              </a:effectLst>
            </a:rPr>
            <a:t>Дигиталне вештине</a:t>
          </a:r>
          <a:endParaRPr lang="en-US" sz="4000" b="1" dirty="0">
            <a:effectLst>
              <a:outerShdw blurRad="38100" dist="38100" dir="2700000" algn="tl">
                <a:srgbClr val="000000">
                  <a:alpha val="43137"/>
                </a:srgbClr>
              </a:outerShdw>
            </a:effectLst>
          </a:endParaRPr>
        </a:p>
      </dgm:t>
    </dgm:pt>
    <dgm:pt modelId="{8A55CAF6-5C8C-4A24-A048-2C3EA752D906}" type="parTrans" cxnId="{AEFCC665-4D18-4150-8F07-FD4FAA0ED82D}">
      <dgm:prSet/>
      <dgm:spPr/>
      <dgm:t>
        <a:bodyPr/>
        <a:lstStyle/>
        <a:p>
          <a:endParaRPr lang="en-US"/>
        </a:p>
      </dgm:t>
    </dgm:pt>
    <dgm:pt modelId="{DD1D6ACA-2E10-48AD-B183-60944B2AA95B}" type="sibTrans" cxnId="{AEFCC665-4D18-4150-8F07-FD4FAA0ED82D}">
      <dgm:prSet/>
      <dgm:spPr/>
      <dgm:t>
        <a:bodyPr/>
        <a:lstStyle/>
        <a:p>
          <a:endParaRPr lang="en-US"/>
        </a:p>
      </dgm:t>
    </dgm:pt>
    <dgm:pt modelId="{3D3C9295-97C5-440A-9E13-8F466AE0AE3D}">
      <dgm:prSet phldrT="[Text]" custT="1"/>
      <dgm:spPr/>
      <dgm:t>
        <a:bodyPr/>
        <a:lstStyle/>
        <a:p>
          <a:r>
            <a:rPr lang="sr-Cyrl-CS" sz="2800" b="1" smtClean="0"/>
            <a:t>Информациона</a:t>
          </a:r>
          <a:r>
            <a:rPr lang="sr-Latn-RS" sz="2800" b="1" smtClean="0"/>
            <a:t> </a:t>
          </a:r>
          <a:r>
            <a:rPr lang="sr-Cyrl-RS" sz="2800" b="1" smtClean="0"/>
            <a:t>писменост</a:t>
          </a:r>
          <a:r>
            <a:rPr lang="sr-Cyrl-CS" sz="2800" b="1" smtClean="0"/>
            <a:t> </a:t>
          </a:r>
          <a:endParaRPr lang="en-US" sz="2800" b="1" dirty="0"/>
        </a:p>
      </dgm:t>
    </dgm:pt>
    <dgm:pt modelId="{4BA50A63-8E60-4CA8-B6A5-7B7867C3E8E6}" type="parTrans" cxnId="{FB8B1D9D-1425-4462-A0DE-85353C160A3F}">
      <dgm:prSet/>
      <dgm:spPr/>
      <dgm:t>
        <a:bodyPr/>
        <a:lstStyle/>
        <a:p>
          <a:endParaRPr lang="en-US"/>
        </a:p>
      </dgm:t>
    </dgm:pt>
    <dgm:pt modelId="{71CE85E2-F60E-47FA-B14A-8BDDBDF75931}" type="sibTrans" cxnId="{FB8B1D9D-1425-4462-A0DE-85353C160A3F}">
      <dgm:prSet/>
      <dgm:spPr/>
      <dgm:t>
        <a:bodyPr/>
        <a:lstStyle/>
        <a:p>
          <a:endParaRPr lang="en-US"/>
        </a:p>
      </dgm:t>
    </dgm:pt>
    <dgm:pt modelId="{4BB1DFEF-8642-46A2-A01A-B5372E4255DC}">
      <dgm:prSet phldrT="[Text]" custT="1"/>
      <dgm:spPr/>
      <dgm:t>
        <a:bodyPr/>
        <a:lstStyle/>
        <a:p>
          <a:r>
            <a:rPr lang="sr-Cyrl-CS" sz="2800" b="1" smtClean="0"/>
            <a:t>Рачунарска писменост</a:t>
          </a:r>
          <a:endParaRPr lang="en-US" sz="2800" b="1" dirty="0"/>
        </a:p>
      </dgm:t>
    </dgm:pt>
    <dgm:pt modelId="{0F38D70C-A9C4-4D82-A86F-52EAF545DD2B}" type="parTrans" cxnId="{912497ED-95EB-4CD2-B2DB-17D55A837D9C}">
      <dgm:prSet/>
      <dgm:spPr/>
      <dgm:t>
        <a:bodyPr/>
        <a:lstStyle/>
        <a:p>
          <a:endParaRPr lang="en-US"/>
        </a:p>
      </dgm:t>
    </dgm:pt>
    <dgm:pt modelId="{0B171BD9-842B-49FB-98CB-9CA660DA1DC7}" type="sibTrans" cxnId="{912497ED-95EB-4CD2-B2DB-17D55A837D9C}">
      <dgm:prSet/>
      <dgm:spPr/>
      <dgm:t>
        <a:bodyPr/>
        <a:lstStyle/>
        <a:p>
          <a:endParaRPr lang="en-US"/>
        </a:p>
      </dgm:t>
    </dgm:pt>
    <dgm:pt modelId="{C4574841-640E-4E31-A6ED-71C1C0CB8856}">
      <dgm:prSet custT="1"/>
      <dgm:spPr/>
      <dgm:t>
        <a:bodyPr/>
        <a:lstStyle/>
        <a:p>
          <a:r>
            <a:rPr lang="sr-Cyrl-CS" sz="2800" b="1" smtClean="0"/>
            <a:t>Медијска писменост</a:t>
          </a:r>
          <a:endParaRPr lang="en-US" sz="2800"/>
        </a:p>
      </dgm:t>
    </dgm:pt>
    <dgm:pt modelId="{1662EDA3-99D6-4B78-BA91-9AB6CFDAAA27}" type="parTrans" cxnId="{97DDAD9E-CFDA-4C77-A44B-0C6EB5A43484}">
      <dgm:prSet/>
      <dgm:spPr/>
      <dgm:t>
        <a:bodyPr/>
        <a:lstStyle/>
        <a:p>
          <a:endParaRPr lang="en-US"/>
        </a:p>
      </dgm:t>
    </dgm:pt>
    <dgm:pt modelId="{50A77897-A0A1-403D-9698-A167C6764EED}" type="sibTrans" cxnId="{97DDAD9E-CFDA-4C77-A44B-0C6EB5A43484}">
      <dgm:prSet/>
      <dgm:spPr/>
      <dgm:t>
        <a:bodyPr/>
        <a:lstStyle/>
        <a:p>
          <a:endParaRPr lang="en-US"/>
        </a:p>
      </dgm:t>
    </dgm:pt>
    <dgm:pt modelId="{D3CEC921-A463-442C-84B4-FCD800DE4CDF}" type="pres">
      <dgm:prSet presAssocID="{4B26BB86-5E26-4537-8689-F9BCBE899FB4}" presName="Name0" presStyleCnt="0">
        <dgm:presLayoutVars>
          <dgm:chPref val="1"/>
          <dgm:dir/>
          <dgm:animOne val="branch"/>
          <dgm:animLvl val="lvl"/>
          <dgm:resizeHandles val="exact"/>
        </dgm:presLayoutVars>
      </dgm:prSet>
      <dgm:spPr/>
      <dgm:t>
        <a:bodyPr/>
        <a:lstStyle/>
        <a:p>
          <a:endParaRPr lang="en-US"/>
        </a:p>
      </dgm:t>
    </dgm:pt>
    <dgm:pt modelId="{F2C8310F-A1AB-454E-A37D-F2D49748D4E0}" type="pres">
      <dgm:prSet presAssocID="{C73904FC-1C9E-477E-9C37-8B6EC031C712}" presName="root1" presStyleCnt="0"/>
      <dgm:spPr/>
      <dgm:t>
        <a:bodyPr/>
        <a:lstStyle/>
        <a:p>
          <a:endParaRPr lang="en-US"/>
        </a:p>
      </dgm:t>
    </dgm:pt>
    <dgm:pt modelId="{4B87A1A8-AB18-4C92-B598-28821FB516C1}" type="pres">
      <dgm:prSet presAssocID="{C73904FC-1C9E-477E-9C37-8B6EC031C712}" presName="LevelOneTextNode" presStyleLbl="node0" presStyleIdx="0" presStyleCnt="1">
        <dgm:presLayoutVars>
          <dgm:chPref val="3"/>
        </dgm:presLayoutVars>
      </dgm:prSet>
      <dgm:spPr/>
      <dgm:t>
        <a:bodyPr/>
        <a:lstStyle/>
        <a:p>
          <a:endParaRPr lang="en-US"/>
        </a:p>
      </dgm:t>
    </dgm:pt>
    <dgm:pt modelId="{04C939DB-DB72-4EB9-AC63-6CEA0C4ED36A}" type="pres">
      <dgm:prSet presAssocID="{C73904FC-1C9E-477E-9C37-8B6EC031C712}" presName="level2hierChild" presStyleCnt="0"/>
      <dgm:spPr/>
      <dgm:t>
        <a:bodyPr/>
        <a:lstStyle/>
        <a:p>
          <a:endParaRPr lang="en-US"/>
        </a:p>
      </dgm:t>
    </dgm:pt>
    <dgm:pt modelId="{ABC0A08B-D68E-44D4-AE80-8F90F6B588A4}" type="pres">
      <dgm:prSet presAssocID="{4BA50A63-8E60-4CA8-B6A5-7B7867C3E8E6}" presName="conn2-1" presStyleLbl="parChTrans1D2" presStyleIdx="0" presStyleCnt="3"/>
      <dgm:spPr/>
      <dgm:t>
        <a:bodyPr/>
        <a:lstStyle/>
        <a:p>
          <a:endParaRPr lang="en-US"/>
        </a:p>
      </dgm:t>
    </dgm:pt>
    <dgm:pt modelId="{507C449E-074D-44F6-8779-FB481965E3EF}" type="pres">
      <dgm:prSet presAssocID="{4BA50A63-8E60-4CA8-B6A5-7B7867C3E8E6}" presName="connTx" presStyleLbl="parChTrans1D2" presStyleIdx="0" presStyleCnt="3"/>
      <dgm:spPr/>
      <dgm:t>
        <a:bodyPr/>
        <a:lstStyle/>
        <a:p>
          <a:endParaRPr lang="en-US"/>
        </a:p>
      </dgm:t>
    </dgm:pt>
    <dgm:pt modelId="{3407B565-A86B-4291-936D-508A7497196C}" type="pres">
      <dgm:prSet presAssocID="{3D3C9295-97C5-440A-9E13-8F466AE0AE3D}" presName="root2" presStyleCnt="0"/>
      <dgm:spPr/>
      <dgm:t>
        <a:bodyPr/>
        <a:lstStyle/>
        <a:p>
          <a:endParaRPr lang="en-US"/>
        </a:p>
      </dgm:t>
    </dgm:pt>
    <dgm:pt modelId="{CF7B237E-D0DA-46AA-870D-D67F3966B6FF}" type="pres">
      <dgm:prSet presAssocID="{3D3C9295-97C5-440A-9E13-8F466AE0AE3D}" presName="LevelTwoTextNode" presStyleLbl="node2" presStyleIdx="0" presStyleCnt="3" custScaleX="162183">
        <dgm:presLayoutVars>
          <dgm:chPref val="3"/>
        </dgm:presLayoutVars>
      </dgm:prSet>
      <dgm:spPr/>
      <dgm:t>
        <a:bodyPr/>
        <a:lstStyle/>
        <a:p>
          <a:endParaRPr lang="en-US"/>
        </a:p>
      </dgm:t>
    </dgm:pt>
    <dgm:pt modelId="{724356BB-C002-487E-9192-927C07E99B2B}" type="pres">
      <dgm:prSet presAssocID="{3D3C9295-97C5-440A-9E13-8F466AE0AE3D}" presName="level3hierChild" presStyleCnt="0"/>
      <dgm:spPr/>
      <dgm:t>
        <a:bodyPr/>
        <a:lstStyle/>
        <a:p>
          <a:endParaRPr lang="en-US"/>
        </a:p>
      </dgm:t>
    </dgm:pt>
    <dgm:pt modelId="{074C7092-4A05-46AA-AAE4-61128B3547E7}" type="pres">
      <dgm:prSet presAssocID="{1662EDA3-99D6-4B78-BA91-9AB6CFDAAA27}" presName="conn2-1" presStyleLbl="parChTrans1D2" presStyleIdx="1" presStyleCnt="3"/>
      <dgm:spPr/>
      <dgm:t>
        <a:bodyPr/>
        <a:lstStyle/>
        <a:p>
          <a:endParaRPr lang="en-US"/>
        </a:p>
      </dgm:t>
    </dgm:pt>
    <dgm:pt modelId="{12525388-3751-40AC-8EE3-7DBC7E47C297}" type="pres">
      <dgm:prSet presAssocID="{1662EDA3-99D6-4B78-BA91-9AB6CFDAAA27}" presName="connTx" presStyleLbl="parChTrans1D2" presStyleIdx="1" presStyleCnt="3"/>
      <dgm:spPr/>
      <dgm:t>
        <a:bodyPr/>
        <a:lstStyle/>
        <a:p>
          <a:endParaRPr lang="en-US"/>
        </a:p>
      </dgm:t>
    </dgm:pt>
    <dgm:pt modelId="{65ED02AE-B8AB-4335-9126-3C5CD8DABE71}" type="pres">
      <dgm:prSet presAssocID="{C4574841-640E-4E31-A6ED-71C1C0CB8856}" presName="root2" presStyleCnt="0"/>
      <dgm:spPr/>
    </dgm:pt>
    <dgm:pt modelId="{32CFBB60-7E15-468D-8320-8993C5D5BAD3}" type="pres">
      <dgm:prSet presAssocID="{C4574841-640E-4E31-A6ED-71C1C0CB8856}" presName="LevelTwoTextNode" presStyleLbl="node2" presStyleIdx="1" presStyleCnt="3" custScaleX="162183">
        <dgm:presLayoutVars>
          <dgm:chPref val="3"/>
        </dgm:presLayoutVars>
      </dgm:prSet>
      <dgm:spPr/>
      <dgm:t>
        <a:bodyPr/>
        <a:lstStyle/>
        <a:p>
          <a:endParaRPr lang="en-US"/>
        </a:p>
      </dgm:t>
    </dgm:pt>
    <dgm:pt modelId="{79F0E720-11C9-46EE-ABED-8A5C434BFDEE}" type="pres">
      <dgm:prSet presAssocID="{C4574841-640E-4E31-A6ED-71C1C0CB8856}" presName="level3hierChild" presStyleCnt="0"/>
      <dgm:spPr/>
    </dgm:pt>
    <dgm:pt modelId="{276742EA-76A9-4B8F-A82B-4BCE776E872D}" type="pres">
      <dgm:prSet presAssocID="{0F38D70C-A9C4-4D82-A86F-52EAF545DD2B}" presName="conn2-1" presStyleLbl="parChTrans1D2" presStyleIdx="2" presStyleCnt="3"/>
      <dgm:spPr/>
      <dgm:t>
        <a:bodyPr/>
        <a:lstStyle/>
        <a:p>
          <a:endParaRPr lang="en-US"/>
        </a:p>
      </dgm:t>
    </dgm:pt>
    <dgm:pt modelId="{721FFA3E-C3C4-48D8-8211-B6EE27C48D2D}" type="pres">
      <dgm:prSet presAssocID="{0F38D70C-A9C4-4D82-A86F-52EAF545DD2B}" presName="connTx" presStyleLbl="parChTrans1D2" presStyleIdx="2" presStyleCnt="3"/>
      <dgm:spPr/>
      <dgm:t>
        <a:bodyPr/>
        <a:lstStyle/>
        <a:p>
          <a:endParaRPr lang="en-US"/>
        </a:p>
      </dgm:t>
    </dgm:pt>
    <dgm:pt modelId="{A5EC840F-C0C7-45EA-8D4C-66002F5B0BCC}" type="pres">
      <dgm:prSet presAssocID="{4BB1DFEF-8642-46A2-A01A-B5372E4255DC}" presName="root2" presStyleCnt="0"/>
      <dgm:spPr/>
      <dgm:t>
        <a:bodyPr/>
        <a:lstStyle/>
        <a:p>
          <a:endParaRPr lang="en-US"/>
        </a:p>
      </dgm:t>
    </dgm:pt>
    <dgm:pt modelId="{09A5542B-8B21-4659-B63B-792364C27698}" type="pres">
      <dgm:prSet presAssocID="{4BB1DFEF-8642-46A2-A01A-B5372E4255DC}" presName="LevelTwoTextNode" presStyleLbl="node2" presStyleIdx="2" presStyleCnt="3" custScaleX="162903">
        <dgm:presLayoutVars>
          <dgm:chPref val="3"/>
        </dgm:presLayoutVars>
      </dgm:prSet>
      <dgm:spPr/>
      <dgm:t>
        <a:bodyPr/>
        <a:lstStyle/>
        <a:p>
          <a:endParaRPr lang="en-US"/>
        </a:p>
      </dgm:t>
    </dgm:pt>
    <dgm:pt modelId="{1B6EBCBD-0546-4651-A503-986761BBA3D0}" type="pres">
      <dgm:prSet presAssocID="{4BB1DFEF-8642-46A2-A01A-B5372E4255DC}" presName="level3hierChild" presStyleCnt="0"/>
      <dgm:spPr/>
      <dgm:t>
        <a:bodyPr/>
        <a:lstStyle/>
        <a:p>
          <a:endParaRPr lang="en-US"/>
        </a:p>
      </dgm:t>
    </dgm:pt>
  </dgm:ptLst>
  <dgm:cxnLst>
    <dgm:cxn modelId="{09199ECA-998A-4110-B8B4-1DAC86BBB916}" type="presOf" srcId="{4BB1DFEF-8642-46A2-A01A-B5372E4255DC}" destId="{09A5542B-8B21-4659-B63B-792364C27698}" srcOrd="0" destOrd="0" presId="urn:microsoft.com/office/officeart/2008/layout/HorizontalMultiLevelHierarchy"/>
    <dgm:cxn modelId="{0DDA8B70-72EC-4B50-850F-C383B64E33A8}" type="presOf" srcId="{0F38D70C-A9C4-4D82-A86F-52EAF545DD2B}" destId="{721FFA3E-C3C4-48D8-8211-B6EE27C48D2D}" srcOrd="1" destOrd="0" presId="urn:microsoft.com/office/officeart/2008/layout/HorizontalMultiLevelHierarchy"/>
    <dgm:cxn modelId="{92AE94A9-985C-4580-B635-D018EC923DD9}" type="presOf" srcId="{C4574841-640E-4E31-A6ED-71C1C0CB8856}" destId="{32CFBB60-7E15-468D-8320-8993C5D5BAD3}" srcOrd="0" destOrd="0" presId="urn:microsoft.com/office/officeart/2008/layout/HorizontalMultiLevelHierarchy"/>
    <dgm:cxn modelId="{97DDAD9E-CFDA-4C77-A44B-0C6EB5A43484}" srcId="{C73904FC-1C9E-477E-9C37-8B6EC031C712}" destId="{C4574841-640E-4E31-A6ED-71C1C0CB8856}" srcOrd="1" destOrd="0" parTransId="{1662EDA3-99D6-4B78-BA91-9AB6CFDAAA27}" sibTransId="{50A77897-A0A1-403D-9698-A167C6764EED}"/>
    <dgm:cxn modelId="{63738354-4CCD-4736-AF3A-29C548AA41E5}" type="presOf" srcId="{1662EDA3-99D6-4B78-BA91-9AB6CFDAAA27}" destId="{074C7092-4A05-46AA-AAE4-61128B3547E7}" srcOrd="0" destOrd="0" presId="urn:microsoft.com/office/officeart/2008/layout/HorizontalMultiLevelHierarchy"/>
    <dgm:cxn modelId="{72D9D2AB-6490-49D8-8BBF-D040E0F5783E}" type="presOf" srcId="{4BA50A63-8E60-4CA8-B6A5-7B7867C3E8E6}" destId="{ABC0A08B-D68E-44D4-AE80-8F90F6B588A4}" srcOrd="0" destOrd="0" presId="urn:microsoft.com/office/officeart/2008/layout/HorizontalMultiLevelHierarchy"/>
    <dgm:cxn modelId="{D61E6781-00CE-4CFD-BD2F-B6F9776190CB}" type="presOf" srcId="{C73904FC-1C9E-477E-9C37-8B6EC031C712}" destId="{4B87A1A8-AB18-4C92-B598-28821FB516C1}" srcOrd="0" destOrd="0" presId="urn:microsoft.com/office/officeart/2008/layout/HorizontalMultiLevelHierarchy"/>
    <dgm:cxn modelId="{AEFCC665-4D18-4150-8F07-FD4FAA0ED82D}" srcId="{4B26BB86-5E26-4537-8689-F9BCBE899FB4}" destId="{C73904FC-1C9E-477E-9C37-8B6EC031C712}" srcOrd="0" destOrd="0" parTransId="{8A55CAF6-5C8C-4A24-A048-2C3EA752D906}" sibTransId="{DD1D6ACA-2E10-48AD-B183-60944B2AA95B}"/>
    <dgm:cxn modelId="{7A256509-DE08-4357-B276-CE32DA774B4A}" type="presOf" srcId="{4B26BB86-5E26-4537-8689-F9BCBE899FB4}" destId="{D3CEC921-A463-442C-84B4-FCD800DE4CDF}" srcOrd="0" destOrd="0" presId="urn:microsoft.com/office/officeart/2008/layout/HorizontalMultiLevelHierarchy"/>
    <dgm:cxn modelId="{44771CE0-719B-4A2C-A98A-021F51B1381A}" type="presOf" srcId="{0F38D70C-A9C4-4D82-A86F-52EAF545DD2B}" destId="{276742EA-76A9-4B8F-A82B-4BCE776E872D}" srcOrd="0" destOrd="0" presId="urn:microsoft.com/office/officeart/2008/layout/HorizontalMultiLevelHierarchy"/>
    <dgm:cxn modelId="{7DACC67A-867B-4740-8F0B-3AA9505854BF}" type="presOf" srcId="{1662EDA3-99D6-4B78-BA91-9AB6CFDAAA27}" destId="{12525388-3751-40AC-8EE3-7DBC7E47C297}" srcOrd="1" destOrd="0" presId="urn:microsoft.com/office/officeart/2008/layout/HorizontalMultiLevelHierarchy"/>
    <dgm:cxn modelId="{FB8B1D9D-1425-4462-A0DE-85353C160A3F}" srcId="{C73904FC-1C9E-477E-9C37-8B6EC031C712}" destId="{3D3C9295-97C5-440A-9E13-8F466AE0AE3D}" srcOrd="0" destOrd="0" parTransId="{4BA50A63-8E60-4CA8-B6A5-7B7867C3E8E6}" sibTransId="{71CE85E2-F60E-47FA-B14A-8BDDBDF75931}"/>
    <dgm:cxn modelId="{6C7B9CEB-09E2-49C2-92AA-95305D80427C}" type="presOf" srcId="{4BA50A63-8E60-4CA8-B6A5-7B7867C3E8E6}" destId="{507C449E-074D-44F6-8779-FB481965E3EF}" srcOrd="1" destOrd="0" presId="urn:microsoft.com/office/officeart/2008/layout/HorizontalMultiLevelHierarchy"/>
    <dgm:cxn modelId="{94B35D83-6867-4537-9DFA-7F439B592909}" type="presOf" srcId="{3D3C9295-97C5-440A-9E13-8F466AE0AE3D}" destId="{CF7B237E-D0DA-46AA-870D-D67F3966B6FF}" srcOrd="0" destOrd="0" presId="urn:microsoft.com/office/officeart/2008/layout/HorizontalMultiLevelHierarchy"/>
    <dgm:cxn modelId="{912497ED-95EB-4CD2-B2DB-17D55A837D9C}" srcId="{C73904FC-1C9E-477E-9C37-8B6EC031C712}" destId="{4BB1DFEF-8642-46A2-A01A-B5372E4255DC}" srcOrd="2" destOrd="0" parTransId="{0F38D70C-A9C4-4D82-A86F-52EAF545DD2B}" sibTransId="{0B171BD9-842B-49FB-98CB-9CA660DA1DC7}"/>
    <dgm:cxn modelId="{FC7C162B-B155-458B-840C-642B7B0EADD3}" type="presParOf" srcId="{D3CEC921-A463-442C-84B4-FCD800DE4CDF}" destId="{F2C8310F-A1AB-454E-A37D-F2D49748D4E0}" srcOrd="0" destOrd="0" presId="urn:microsoft.com/office/officeart/2008/layout/HorizontalMultiLevelHierarchy"/>
    <dgm:cxn modelId="{626EC856-7BA4-4BFA-9178-1D8A1610C85E}" type="presParOf" srcId="{F2C8310F-A1AB-454E-A37D-F2D49748D4E0}" destId="{4B87A1A8-AB18-4C92-B598-28821FB516C1}" srcOrd="0" destOrd="0" presId="urn:microsoft.com/office/officeart/2008/layout/HorizontalMultiLevelHierarchy"/>
    <dgm:cxn modelId="{F38E2A6A-34A0-44F4-B0C4-1317052D1C20}" type="presParOf" srcId="{F2C8310F-A1AB-454E-A37D-F2D49748D4E0}" destId="{04C939DB-DB72-4EB9-AC63-6CEA0C4ED36A}" srcOrd="1" destOrd="0" presId="urn:microsoft.com/office/officeart/2008/layout/HorizontalMultiLevelHierarchy"/>
    <dgm:cxn modelId="{265F62AB-0BCB-417A-BF2B-1BC38FFB7F6C}" type="presParOf" srcId="{04C939DB-DB72-4EB9-AC63-6CEA0C4ED36A}" destId="{ABC0A08B-D68E-44D4-AE80-8F90F6B588A4}" srcOrd="0" destOrd="0" presId="urn:microsoft.com/office/officeart/2008/layout/HorizontalMultiLevelHierarchy"/>
    <dgm:cxn modelId="{45E6D7FC-5F57-4225-8582-252405040966}" type="presParOf" srcId="{ABC0A08B-D68E-44D4-AE80-8F90F6B588A4}" destId="{507C449E-074D-44F6-8779-FB481965E3EF}" srcOrd="0" destOrd="0" presId="urn:microsoft.com/office/officeart/2008/layout/HorizontalMultiLevelHierarchy"/>
    <dgm:cxn modelId="{C9F78C1E-96A3-40E3-A7F1-07802A9EEF9E}" type="presParOf" srcId="{04C939DB-DB72-4EB9-AC63-6CEA0C4ED36A}" destId="{3407B565-A86B-4291-936D-508A7497196C}" srcOrd="1" destOrd="0" presId="urn:microsoft.com/office/officeart/2008/layout/HorizontalMultiLevelHierarchy"/>
    <dgm:cxn modelId="{10A15A80-4CF0-43DD-BD25-9754FE232833}" type="presParOf" srcId="{3407B565-A86B-4291-936D-508A7497196C}" destId="{CF7B237E-D0DA-46AA-870D-D67F3966B6FF}" srcOrd="0" destOrd="0" presId="urn:microsoft.com/office/officeart/2008/layout/HorizontalMultiLevelHierarchy"/>
    <dgm:cxn modelId="{8C13150E-55B7-4F28-B53E-7AC192D609B9}" type="presParOf" srcId="{3407B565-A86B-4291-936D-508A7497196C}" destId="{724356BB-C002-487E-9192-927C07E99B2B}" srcOrd="1" destOrd="0" presId="urn:microsoft.com/office/officeart/2008/layout/HorizontalMultiLevelHierarchy"/>
    <dgm:cxn modelId="{32EDDBC7-232E-4507-AA58-1CC44C026FD4}" type="presParOf" srcId="{04C939DB-DB72-4EB9-AC63-6CEA0C4ED36A}" destId="{074C7092-4A05-46AA-AAE4-61128B3547E7}" srcOrd="2" destOrd="0" presId="urn:microsoft.com/office/officeart/2008/layout/HorizontalMultiLevelHierarchy"/>
    <dgm:cxn modelId="{E5513FF3-3C10-4D31-B2A8-8323BC732B7A}" type="presParOf" srcId="{074C7092-4A05-46AA-AAE4-61128B3547E7}" destId="{12525388-3751-40AC-8EE3-7DBC7E47C297}" srcOrd="0" destOrd="0" presId="urn:microsoft.com/office/officeart/2008/layout/HorizontalMultiLevelHierarchy"/>
    <dgm:cxn modelId="{BD010F7E-A3FE-4FDE-8021-13E492BDB2F6}" type="presParOf" srcId="{04C939DB-DB72-4EB9-AC63-6CEA0C4ED36A}" destId="{65ED02AE-B8AB-4335-9126-3C5CD8DABE71}" srcOrd="3" destOrd="0" presId="urn:microsoft.com/office/officeart/2008/layout/HorizontalMultiLevelHierarchy"/>
    <dgm:cxn modelId="{67D9474F-2B1B-4AAC-9CCC-4EA52E43B36F}" type="presParOf" srcId="{65ED02AE-B8AB-4335-9126-3C5CD8DABE71}" destId="{32CFBB60-7E15-468D-8320-8993C5D5BAD3}" srcOrd="0" destOrd="0" presId="urn:microsoft.com/office/officeart/2008/layout/HorizontalMultiLevelHierarchy"/>
    <dgm:cxn modelId="{622410C0-141F-40CA-8CF8-72307C144BD4}" type="presParOf" srcId="{65ED02AE-B8AB-4335-9126-3C5CD8DABE71}" destId="{79F0E720-11C9-46EE-ABED-8A5C434BFDEE}" srcOrd="1" destOrd="0" presId="urn:microsoft.com/office/officeart/2008/layout/HorizontalMultiLevelHierarchy"/>
    <dgm:cxn modelId="{2BC8E9F8-3AEA-46D0-8A82-8F1A167AEDB1}" type="presParOf" srcId="{04C939DB-DB72-4EB9-AC63-6CEA0C4ED36A}" destId="{276742EA-76A9-4B8F-A82B-4BCE776E872D}" srcOrd="4" destOrd="0" presId="urn:microsoft.com/office/officeart/2008/layout/HorizontalMultiLevelHierarchy"/>
    <dgm:cxn modelId="{A7F25497-0A71-4DAC-82BD-0DADB8BF4720}" type="presParOf" srcId="{276742EA-76A9-4B8F-A82B-4BCE776E872D}" destId="{721FFA3E-C3C4-48D8-8211-B6EE27C48D2D}" srcOrd="0" destOrd="0" presId="urn:microsoft.com/office/officeart/2008/layout/HorizontalMultiLevelHierarchy"/>
    <dgm:cxn modelId="{4069494C-03BF-40E5-B348-85FB35AD4CB9}" type="presParOf" srcId="{04C939DB-DB72-4EB9-AC63-6CEA0C4ED36A}" destId="{A5EC840F-C0C7-45EA-8D4C-66002F5B0BCC}" srcOrd="5" destOrd="0" presId="urn:microsoft.com/office/officeart/2008/layout/HorizontalMultiLevelHierarchy"/>
    <dgm:cxn modelId="{85C69259-D2D5-4803-ABA4-B256DCD908B4}" type="presParOf" srcId="{A5EC840F-C0C7-45EA-8D4C-66002F5B0BCC}" destId="{09A5542B-8B21-4659-B63B-792364C27698}" srcOrd="0" destOrd="0" presId="urn:microsoft.com/office/officeart/2008/layout/HorizontalMultiLevelHierarchy"/>
    <dgm:cxn modelId="{C853F98C-1809-4861-90D3-1B052A50213E}" type="presParOf" srcId="{A5EC840F-C0C7-45EA-8D4C-66002F5B0BCC}" destId="{1B6EBCBD-0546-4651-A503-986761BBA3D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631D8-58DC-474E-9626-61B214E31B49}">
      <dsp:nvSpPr>
        <dsp:cNvPr id="0" name=""/>
        <dsp:cNvSpPr/>
      </dsp:nvSpPr>
      <dsp:spPr>
        <a:xfrm>
          <a:off x="2051156" y="161214"/>
          <a:ext cx="4796581" cy="4536504"/>
        </a:xfrm>
        <a:prstGeom prst="pie">
          <a:avLst>
            <a:gd name="adj1" fmla="val 16200000"/>
            <a:gd name="adj2" fmla="val 1800000"/>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r-Cyrl-CS" sz="2200" b="1" kern="1200" smtClean="0">
              <a:effectLst>
                <a:outerShdw blurRad="38100" dist="38100" dir="2700000" algn="tl">
                  <a:srgbClr val="000000">
                    <a:alpha val="43137"/>
                  </a:srgbClr>
                </a:outerShdw>
              </a:effectLst>
              <a:latin typeface="Arial" pitchFamily="34" charset="0"/>
              <a:cs typeface="Arial" pitchFamily="34" charset="0"/>
            </a:rPr>
            <a:t>“хипер-активни”</a:t>
          </a:r>
          <a:endParaRPr lang="sr-Latn-CS" sz="2200" b="1" kern="1200">
            <a:effectLst>
              <a:outerShdw blurRad="38100" dist="38100" dir="2700000" algn="tl">
                <a:srgbClr val="000000">
                  <a:alpha val="43137"/>
                </a:srgbClr>
              </a:outerShdw>
            </a:effectLst>
            <a:latin typeface="Arial" pitchFamily="34" charset="0"/>
            <a:cs typeface="Arial" pitchFamily="34" charset="0"/>
          </a:endParaRPr>
        </a:p>
      </dsp:txBody>
      <dsp:txXfrm>
        <a:off x="4659012" y="998307"/>
        <a:ext cx="1627411" cy="1512168"/>
      </dsp:txXfrm>
    </dsp:sp>
    <dsp:sp modelId="{7EF46AC5-35AD-4BF5-A86D-74A7AD243ABC}">
      <dsp:nvSpPr>
        <dsp:cNvPr id="0" name=""/>
        <dsp:cNvSpPr/>
      </dsp:nvSpPr>
      <dsp:spPr>
        <a:xfrm>
          <a:off x="1690265" y="499555"/>
          <a:ext cx="4536504" cy="4536504"/>
        </a:xfrm>
        <a:prstGeom prst="pie">
          <a:avLst>
            <a:gd name="adj1" fmla="val 1800000"/>
            <a:gd name="adj2" fmla="val 9000000"/>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r-Cyrl-CS" sz="2200" b="1" kern="1200" smtClean="0">
              <a:effectLst>
                <a:outerShdw blurRad="38100" dist="38100" dir="2700000" algn="tl">
                  <a:srgbClr val="000000">
                    <a:alpha val="43137"/>
                  </a:srgbClr>
                </a:outerShdw>
              </a:effectLst>
              <a:latin typeface="Arial" pitchFamily="34" charset="0"/>
              <a:cs typeface="Arial" pitchFamily="34" charset="0"/>
            </a:rPr>
            <a:t>кампањци</a:t>
          </a:r>
          <a:endParaRPr lang="sr-Latn-CS" sz="2200" b="1" kern="1200">
            <a:effectLst>
              <a:outerShdw blurRad="38100" dist="38100" dir="2700000" algn="tl">
                <a:srgbClr val="000000">
                  <a:alpha val="43137"/>
                </a:srgbClr>
              </a:outerShdw>
            </a:effectLst>
            <a:latin typeface="Arial" pitchFamily="34" charset="0"/>
            <a:cs typeface="Arial" pitchFamily="34" charset="0"/>
          </a:endParaRPr>
        </a:p>
      </dsp:txBody>
      <dsp:txXfrm>
        <a:off x="2932403" y="3361873"/>
        <a:ext cx="2052228" cy="1404156"/>
      </dsp:txXfrm>
    </dsp:sp>
    <dsp:sp modelId="{EF3CB7C5-EF20-4983-891A-D03D45981C56}">
      <dsp:nvSpPr>
        <dsp:cNvPr id="0" name=""/>
        <dsp:cNvSpPr/>
      </dsp:nvSpPr>
      <dsp:spPr>
        <a:xfrm>
          <a:off x="1616955" y="483632"/>
          <a:ext cx="4536504" cy="4536504"/>
        </a:xfrm>
        <a:prstGeom prst="pie">
          <a:avLst>
            <a:gd name="adj1" fmla="val 9000000"/>
            <a:gd name="adj2" fmla="val 16200000"/>
          </a:avLst>
        </a:prstGeom>
        <a:gradFill rotWithShape="0">
          <a:gsLst>
            <a:gs pos="0">
              <a:schemeClr val="accent6">
                <a:shade val="50000"/>
                <a:hueOff val="-307796"/>
                <a:satOff val="20520"/>
                <a:lumOff val="26790"/>
                <a:alphaOff val="0"/>
                <a:shade val="51000"/>
                <a:satMod val="130000"/>
              </a:schemeClr>
            </a:gs>
            <a:gs pos="80000">
              <a:schemeClr val="accent6">
                <a:shade val="50000"/>
                <a:hueOff val="-307796"/>
                <a:satOff val="20520"/>
                <a:lumOff val="26790"/>
                <a:alphaOff val="0"/>
                <a:shade val="93000"/>
                <a:satMod val="130000"/>
              </a:schemeClr>
            </a:gs>
            <a:gs pos="100000">
              <a:schemeClr val="accent6">
                <a:shade val="50000"/>
                <a:hueOff val="-307796"/>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r-Cyrl-CS" sz="2200" b="1" kern="1200" smtClean="0">
              <a:effectLst>
                <a:outerShdw blurRad="38100" dist="38100" dir="2700000" algn="tl">
                  <a:srgbClr val="000000">
                    <a:alpha val="43137"/>
                  </a:srgbClr>
                </a:outerShdw>
              </a:effectLst>
              <a:latin typeface="Arial" pitchFamily="34" charset="0"/>
              <a:cs typeface="Arial" pitchFamily="34" charset="0"/>
            </a:rPr>
            <a:t>Истински мотиви-сани</a:t>
          </a:r>
          <a:endParaRPr lang="sr-Latn-CS" sz="2200" b="1" kern="1200">
            <a:effectLst>
              <a:outerShdw blurRad="38100" dist="38100" dir="2700000" algn="tl">
                <a:srgbClr val="000000">
                  <a:alpha val="43137"/>
                </a:srgbClr>
              </a:outerShdw>
            </a:effectLst>
            <a:latin typeface="Arial" pitchFamily="34" charset="0"/>
            <a:cs typeface="Arial" pitchFamily="34" charset="0"/>
          </a:endParaRPr>
        </a:p>
      </dsp:txBody>
      <dsp:txXfrm>
        <a:off x="2103009" y="1374731"/>
        <a:ext cx="1539171" cy="1512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742EA-76A9-4B8F-A82B-4BCE776E872D}">
      <dsp:nvSpPr>
        <dsp:cNvPr id="0" name=""/>
        <dsp:cNvSpPr/>
      </dsp:nvSpPr>
      <dsp:spPr>
        <a:xfrm>
          <a:off x="875704" y="2404597"/>
          <a:ext cx="382548" cy="1081426"/>
        </a:xfrm>
        <a:custGeom>
          <a:avLst/>
          <a:gdLst/>
          <a:ahLst/>
          <a:cxnLst/>
          <a:rect l="0" t="0" r="0" b="0"/>
          <a:pathLst>
            <a:path>
              <a:moveTo>
                <a:pt x="0" y="0"/>
              </a:moveTo>
              <a:lnTo>
                <a:pt x="191274" y="0"/>
              </a:lnTo>
              <a:lnTo>
                <a:pt x="191274" y="1081426"/>
              </a:lnTo>
              <a:lnTo>
                <a:pt x="382548" y="108142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1" kern="1200"/>
        </a:p>
      </dsp:txBody>
      <dsp:txXfrm>
        <a:off x="1038301" y="2916633"/>
        <a:ext cx="57354" cy="57354"/>
      </dsp:txXfrm>
    </dsp:sp>
    <dsp:sp modelId="{ABC0A08B-D68E-44D4-AE80-8F90F6B588A4}">
      <dsp:nvSpPr>
        <dsp:cNvPr id="0" name=""/>
        <dsp:cNvSpPr/>
      </dsp:nvSpPr>
      <dsp:spPr>
        <a:xfrm>
          <a:off x="875704" y="2358877"/>
          <a:ext cx="382548" cy="91440"/>
        </a:xfrm>
        <a:custGeom>
          <a:avLst/>
          <a:gdLst/>
          <a:ahLst/>
          <a:cxnLst/>
          <a:rect l="0" t="0" r="0" b="0"/>
          <a:pathLst>
            <a:path>
              <a:moveTo>
                <a:pt x="0" y="45720"/>
              </a:moveTo>
              <a:lnTo>
                <a:pt x="191274" y="45720"/>
              </a:lnTo>
              <a:lnTo>
                <a:pt x="191274" y="113042"/>
              </a:lnTo>
              <a:lnTo>
                <a:pt x="382548" y="11304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1" kern="1200"/>
        </a:p>
      </dsp:txBody>
      <dsp:txXfrm>
        <a:off x="1057267" y="2394886"/>
        <a:ext cx="19421" cy="19421"/>
      </dsp:txXfrm>
    </dsp:sp>
    <dsp:sp modelId="{7557DC0E-A744-469E-BD2C-623D73AF85F4}">
      <dsp:nvSpPr>
        <dsp:cNvPr id="0" name=""/>
        <dsp:cNvSpPr/>
      </dsp:nvSpPr>
      <dsp:spPr>
        <a:xfrm>
          <a:off x="4443488" y="1390493"/>
          <a:ext cx="382548" cy="434084"/>
        </a:xfrm>
        <a:custGeom>
          <a:avLst/>
          <a:gdLst/>
          <a:ahLst/>
          <a:cxnLst/>
          <a:rect l="0" t="0" r="0" b="0"/>
          <a:pathLst>
            <a:path>
              <a:moveTo>
                <a:pt x="0" y="0"/>
              </a:moveTo>
              <a:lnTo>
                <a:pt x="191274" y="0"/>
              </a:lnTo>
              <a:lnTo>
                <a:pt x="191274" y="434084"/>
              </a:lnTo>
              <a:lnTo>
                <a:pt x="382548" y="434084"/>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1" kern="1200"/>
        </a:p>
      </dsp:txBody>
      <dsp:txXfrm>
        <a:off x="4620297" y="1593070"/>
        <a:ext cx="28929" cy="28929"/>
      </dsp:txXfrm>
    </dsp:sp>
    <dsp:sp modelId="{65F3F635-A460-4500-ABEB-5D29600730DA}">
      <dsp:nvSpPr>
        <dsp:cNvPr id="0" name=""/>
        <dsp:cNvSpPr/>
      </dsp:nvSpPr>
      <dsp:spPr>
        <a:xfrm>
          <a:off x="4443488" y="938199"/>
          <a:ext cx="382548" cy="452293"/>
        </a:xfrm>
        <a:custGeom>
          <a:avLst/>
          <a:gdLst/>
          <a:ahLst/>
          <a:cxnLst/>
          <a:rect l="0" t="0" r="0" b="0"/>
          <a:pathLst>
            <a:path>
              <a:moveTo>
                <a:pt x="0" y="452293"/>
              </a:moveTo>
              <a:lnTo>
                <a:pt x="191274" y="452293"/>
              </a:lnTo>
              <a:lnTo>
                <a:pt x="191274" y="0"/>
              </a:lnTo>
              <a:lnTo>
                <a:pt x="382548"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1" kern="1200"/>
        </a:p>
      </dsp:txBody>
      <dsp:txXfrm>
        <a:off x="4619952" y="1149536"/>
        <a:ext cx="29618" cy="29618"/>
      </dsp:txXfrm>
    </dsp:sp>
    <dsp:sp modelId="{E5A01DE9-DDC6-49BE-83E9-B8552210F234}">
      <dsp:nvSpPr>
        <dsp:cNvPr id="0" name=""/>
        <dsp:cNvSpPr/>
      </dsp:nvSpPr>
      <dsp:spPr>
        <a:xfrm>
          <a:off x="875704" y="1390493"/>
          <a:ext cx="382548" cy="1014104"/>
        </a:xfrm>
        <a:custGeom>
          <a:avLst/>
          <a:gdLst/>
          <a:ahLst/>
          <a:cxnLst/>
          <a:rect l="0" t="0" r="0" b="0"/>
          <a:pathLst>
            <a:path>
              <a:moveTo>
                <a:pt x="0" y="1014104"/>
              </a:moveTo>
              <a:lnTo>
                <a:pt x="191274" y="1014104"/>
              </a:lnTo>
              <a:lnTo>
                <a:pt x="191274" y="0"/>
              </a:lnTo>
              <a:lnTo>
                <a:pt x="382548"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b="1" kern="1200"/>
        </a:p>
      </dsp:txBody>
      <dsp:txXfrm>
        <a:off x="1039882" y="1870448"/>
        <a:ext cx="54192" cy="54192"/>
      </dsp:txXfrm>
    </dsp:sp>
    <dsp:sp modelId="{4B87A1A8-AB18-4C92-B598-28821FB516C1}">
      <dsp:nvSpPr>
        <dsp:cNvPr id="0" name=""/>
        <dsp:cNvSpPr/>
      </dsp:nvSpPr>
      <dsp:spPr>
        <a:xfrm rot="16200000">
          <a:off x="-1217527" y="1969824"/>
          <a:ext cx="3316916" cy="86954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effectLst>
                <a:outerShdw blurRad="38100" dist="38100" dir="2700000" algn="tl">
                  <a:srgbClr val="000000">
                    <a:alpha val="43137"/>
                  </a:srgbClr>
                </a:outerShdw>
              </a:effectLst>
            </a:rPr>
            <a:t>Вештине учења</a:t>
          </a:r>
          <a:endParaRPr lang="en-US" sz="2800" b="1" kern="1200" dirty="0">
            <a:effectLst>
              <a:outerShdw blurRad="38100" dist="38100" dir="2700000" algn="tl">
                <a:srgbClr val="000000">
                  <a:alpha val="43137"/>
                </a:srgbClr>
              </a:outerShdw>
            </a:effectLst>
          </a:endParaRPr>
        </a:p>
      </dsp:txBody>
      <dsp:txXfrm>
        <a:off x="-1217527" y="1969824"/>
        <a:ext cx="3316916" cy="869546"/>
      </dsp:txXfrm>
    </dsp:sp>
    <dsp:sp modelId="{E64D876A-01CC-4AE2-B1D4-497B710EBB37}">
      <dsp:nvSpPr>
        <dsp:cNvPr id="0" name=""/>
        <dsp:cNvSpPr/>
      </dsp:nvSpPr>
      <dsp:spPr>
        <a:xfrm>
          <a:off x="1258252" y="886581"/>
          <a:ext cx="3185235" cy="100782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Критичко мишљење</a:t>
          </a:r>
          <a:endParaRPr lang="en-US" sz="2800" b="1" kern="1200" dirty="0"/>
        </a:p>
      </dsp:txBody>
      <dsp:txXfrm>
        <a:off x="1258252" y="886581"/>
        <a:ext cx="3185235" cy="1007823"/>
      </dsp:txXfrm>
    </dsp:sp>
    <dsp:sp modelId="{F66C9A8C-B2FE-42CD-8B9F-34CD355C1B08}">
      <dsp:nvSpPr>
        <dsp:cNvPr id="0" name=""/>
        <dsp:cNvSpPr/>
      </dsp:nvSpPr>
      <dsp:spPr>
        <a:xfrm>
          <a:off x="4826036" y="577008"/>
          <a:ext cx="2944669" cy="72238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Изградња знања</a:t>
          </a:r>
          <a:endParaRPr lang="en-US" sz="2800" b="1" kern="1200" dirty="0"/>
        </a:p>
      </dsp:txBody>
      <dsp:txXfrm>
        <a:off x="4826036" y="577008"/>
        <a:ext cx="2944669" cy="722381"/>
      </dsp:txXfrm>
    </dsp:sp>
    <dsp:sp modelId="{B1C03C46-C6D9-4641-9352-2A3FC2BE8F75}">
      <dsp:nvSpPr>
        <dsp:cNvPr id="0" name=""/>
        <dsp:cNvSpPr/>
      </dsp:nvSpPr>
      <dsp:spPr>
        <a:xfrm>
          <a:off x="4826036" y="1445178"/>
          <a:ext cx="2873572" cy="7587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Решавање проблема</a:t>
          </a:r>
          <a:endParaRPr lang="en-US" sz="2800" b="1" kern="1200" dirty="0"/>
        </a:p>
      </dsp:txBody>
      <dsp:txXfrm>
        <a:off x="4826036" y="1445178"/>
        <a:ext cx="2873572" cy="758799"/>
      </dsp:txXfrm>
    </dsp:sp>
    <dsp:sp modelId="{CF7B237E-D0DA-46AA-870D-D67F3966B6FF}">
      <dsp:nvSpPr>
        <dsp:cNvPr id="0" name=""/>
        <dsp:cNvSpPr/>
      </dsp:nvSpPr>
      <dsp:spPr>
        <a:xfrm>
          <a:off x="1258252" y="2040193"/>
          <a:ext cx="3196328" cy="86345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Креативност и иновативност</a:t>
          </a:r>
          <a:endParaRPr lang="en-US" sz="2800" b="1" kern="1200" dirty="0"/>
        </a:p>
      </dsp:txBody>
      <dsp:txXfrm>
        <a:off x="1258252" y="2040193"/>
        <a:ext cx="3196328" cy="863452"/>
      </dsp:txXfrm>
    </dsp:sp>
    <dsp:sp modelId="{09A5542B-8B21-4659-B63B-792364C27698}">
      <dsp:nvSpPr>
        <dsp:cNvPr id="0" name=""/>
        <dsp:cNvSpPr/>
      </dsp:nvSpPr>
      <dsp:spPr>
        <a:xfrm>
          <a:off x="1258252" y="3049434"/>
          <a:ext cx="3203865" cy="87317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Комуникација и сарадња</a:t>
          </a:r>
          <a:endParaRPr lang="en-US" sz="2800" b="1" kern="1200" dirty="0"/>
        </a:p>
      </dsp:txBody>
      <dsp:txXfrm>
        <a:off x="1258252" y="3049434"/>
        <a:ext cx="3203865" cy="873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742EA-76A9-4B8F-A82B-4BCE776E872D}">
      <dsp:nvSpPr>
        <dsp:cNvPr id="0" name=""/>
        <dsp:cNvSpPr/>
      </dsp:nvSpPr>
      <dsp:spPr>
        <a:xfrm>
          <a:off x="1747717" y="2140012"/>
          <a:ext cx="532420" cy="1014521"/>
        </a:xfrm>
        <a:custGeom>
          <a:avLst/>
          <a:gdLst/>
          <a:ahLst/>
          <a:cxnLst/>
          <a:rect l="0" t="0" r="0" b="0"/>
          <a:pathLst>
            <a:path>
              <a:moveTo>
                <a:pt x="0" y="0"/>
              </a:moveTo>
              <a:lnTo>
                <a:pt x="266210" y="0"/>
              </a:lnTo>
              <a:lnTo>
                <a:pt x="266210" y="1014521"/>
              </a:lnTo>
              <a:lnTo>
                <a:pt x="532420" y="101452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5284" y="2618629"/>
        <a:ext cx="57287" cy="57287"/>
      </dsp:txXfrm>
    </dsp:sp>
    <dsp:sp modelId="{ABC0A08B-D68E-44D4-AE80-8F90F6B588A4}">
      <dsp:nvSpPr>
        <dsp:cNvPr id="0" name=""/>
        <dsp:cNvSpPr/>
      </dsp:nvSpPr>
      <dsp:spPr>
        <a:xfrm>
          <a:off x="1747717" y="2094292"/>
          <a:ext cx="532420" cy="91440"/>
        </a:xfrm>
        <a:custGeom>
          <a:avLst/>
          <a:gdLst/>
          <a:ahLst/>
          <a:cxnLst/>
          <a:rect l="0" t="0" r="0" b="0"/>
          <a:pathLst>
            <a:path>
              <a:moveTo>
                <a:pt x="0" y="45720"/>
              </a:moveTo>
              <a:lnTo>
                <a:pt x="532420" y="4572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0617" y="2126701"/>
        <a:ext cx="26621" cy="26621"/>
      </dsp:txXfrm>
    </dsp:sp>
    <dsp:sp modelId="{E5A01DE9-DDC6-49BE-83E9-B8552210F234}">
      <dsp:nvSpPr>
        <dsp:cNvPr id="0" name=""/>
        <dsp:cNvSpPr/>
      </dsp:nvSpPr>
      <dsp:spPr>
        <a:xfrm>
          <a:off x="1747717" y="1125490"/>
          <a:ext cx="532420" cy="1014521"/>
        </a:xfrm>
        <a:custGeom>
          <a:avLst/>
          <a:gdLst/>
          <a:ahLst/>
          <a:cxnLst/>
          <a:rect l="0" t="0" r="0" b="0"/>
          <a:pathLst>
            <a:path>
              <a:moveTo>
                <a:pt x="0" y="1014521"/>
              </a:moveTo>
              <a:lnTo>
                <a:pt x="266210" y="1014521"/>
              </a:lnTo>
              <a:lnTo>
                <a:pt x="266210" y="0"/>
              </a:lnTo>
              <a:lnTo>
                <a:pt x="532420"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5284" y="1604107"/>
        <a:ext cx="57287" cy="57287"/>
      </dsp:txXfrm>
    </dsp:sp>
    <dsp:sp modelId="{4B87A1A8-AB18-4C92-B598-28821FB516C1}">
      <dsp:nvSpPr>
        <dsp:cNvPr id="0" name=""/>
        <dsp:cNvSpPr/>
      </dsp:nvSpPr>
      <dsp:spPr>
        <a:xfrm rot="16200000">
          <a:off x="-937938" y="1590190"/>
          <a:ext cx="4271668" cy="1099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sr-Cyrl-CS" sz="4000" b="1" kern="1200" smtClean="0"/>
            <a:t>Животне и радне вештине</a:t>
          </a:r>
          <a:endParaRPr lang="en-US" sz="4000" b="1" kern="1200" dirty="0"/>
        </a:p>
      </dsp:txBody>
      <dsp:txXfrm>
        <a:off x="-937938" y="1590190"/>
        <a:ext cx="4271668" cy="1099643"/>
      </dsp:txXfrm>
    </dsp:sp>
    <dsp:sp modelId="{E64D876A-01CC-4AE2-B1D4-497B710EBB37}">
      <dsp:nvSpPr>
        <dsp:cNvPr id="0" name=""/>
        <dsp:cNvSpPr/>
      </dsp:nvSpPr>
      <dsp:spPr>
        <a:xfrm>
          <a:off x="2280138" y="719682"/>
          <a:ext cx="3912547" cy="8116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Предузетништво </a:t>
          </a:r>
          <a:endParaRPr lang="en-US" sz="2800" b="1" kern="1200" dirty="0"/>
        </a:p>
      </dsp:txBody>
      <dsp:txXfrm>
        <a:off x="2280138" y="719682"/>
        <a:ext cx="3912547" cy="811617"/>
      </dsp:txXfrm>
    </dsp:sp>
    <dsp:sp modelId="{CF7B237E-D0DA-46AA-870D-D67F3966B6FF}">
      <dsp:nvSpPr>
        <dsp:cNvPr id="0" name=""/>
        <dsp:cNvSpPr/>
      </dsp:nvSpPr>
      <dsp:spPr>
        <a:xfrm>
          <a:off x="2280138" y="1734203"/>
          <a:ext cx="3912547" cy="8116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dirty="0" smtClean="0"/>
            <a:t>Кро</a:t>
          </a:r>
          <a:r>
            <a:rPr lang="sr-Cyrl-RS" sz="2800" b="1" kern="1200" dirty="0" smtClean="0"/>
            <a:t>з </a:t>
          </a:r>
          <a:r>
            <a:rPr lang="sr-Cyrl-CS" sz="2800" b="1" kern="1200" dirty="0" smtClean="0"/>
            <a:t>културалност </a:t>
          </a:r>
          <a:endParaRPr lang="en-US" sz="2800" b="1" kern="1200" dirty="0"/>
        </a:p>
      </dsp:txBody>
      <dsp:txXfrm>
        <a:off x="2280138" y="1734203"/>
        <a:ext cx="3912547" cy="811617"/>
      </dsp:txXfrm>
    </dsp:sp>
    <dsp:sp modelId="{09A5542B-8B21-4659-B63B-792364C27698}">
      <dsp:nvSpPr>
        <dsp:cNvPr id="0" name=""/>
        <dsp:cNvSpPr/>
      </dsp:nvSpPr>
      <dsp:spPr>
        <a:xfrm>
          <a:off x="2280138" y="2748724"/>
          <a:ext cx="3912547" cy="8116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Флексибилност и адаптивност </a:t>
          </a:r>
          <a:endParaRPr lang="en-US" sz="2800" b="1" kern="1200" dirty="0"/>
        </a:p>
      </dsp:txBody>
      <dsp:txXfrm>
        <a:off x="2280138" y="2748724"/>
        <a:ext cx="3912547" cy="811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742EA-76A9-4B8F-A82B-4BCE776E872D}">
      <dsp:nvSpPr>
        <dsp:cNvPr id="0" name=""/>
        <dsp:cNvSpPr/>
      </dsp:nvSpPr>
      <dsp:spPr>
        <a:xfrm>
          <a:off x="1474305" y="2392040"/>
          <a:ext cx="596287" cy="1136219"/>
        </a:xfrm>
        <a:custGeom>
          <a:avLst/>
          <a:gdLst/>
          <a:ahLst/>
          <a:cxnLst/>
          <a:rect l="0" t="0" r="0" b="0"/>
          <a:pathLst>
            <a:path>
              <a:moveTo>
                <a:pt x="0" y="0"/>
              </a:moveTo>
              <a:lnTo>
                <a:pt x="298143" y="0"/>
              </a:lnTo>
              <a:lnTo>
                <a:pt x="298143" y="1136219"/>
              </a:lnTo>
              <a:lnTo>
                <a:pt x="596287" y="113621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40369" y="2928069"/>
        <a:ext cx="64159" cy="64159"/>
      </dsp:txXfrm>
    </dsp:sp>
    <dsp:sp modelId="{074C7092-4A05-46AA-AAE4-61128B3547E7}">
      <dsp:nvSpPr>
        <dsp:cNvPr id="0" name=""/>
        <dsp:cNvSpPr/>
      </dsp:nvSpPr>
      <dsp:spPr>
        <a:xfrm>
          <a:off x="1474305" y="2346320"/>
          <a:ext cx="596287" cy="91440"/>
        </a:xfrm>
        <a:custGeom>
          <a:avLst/>
          <a:gdLst/>
          <a:ahLst/>
          <a:cxnLst/>
          <a:rect l="0" t="0" r="0" b="0"/>
          <a:pathLst>
            <a:path>
              <a:moveTo>
                <a:pt x="0" y="45720"/>
              </a:moveTo>
              <a:lnTo>
                <a:pt x="596287" y="4572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7541" y="2377132"/>
        <a:ext cx="29814" cy="29814"/>
      </dsp:txXfrm>
    </dsp:sp>
    <dsp:sp modelId="{ABC0A08B-D68E-44D4-AE80-8F90F6B588A4}">
      <dsp:nvSpPr>
        <dsp:cNvPr id="0" name=""/>
        <dsp:cNvSpPr/>
      </dsp:nvSpPr>
      <dsp:spPr>
        <a:xfrm>
          <a:off x="1474305" y="1255821"/>
          <a:ext cx="596287" cy="1136219"/>
        </a:xfrm>
        <a:custGeom>
          <a:avLst/>
          <a:gdLst/>
          <a:ahLst/>
          <a:cxnLst/>
          <a:rect l="0" t="0" r="0" b="0"/>
          <a:pathLst>
            <a:path>
              <a:moveTo>
                <a:pt x="0" y="1136219"/>
              </a:moveTo>
              <a:lnTo>
                <a:pt x="298143" y="1136219"/>
              </a:lnTo>
              <a:lnTo>
                <a:pt x="298143" y="0"/>
              </a:lnTo>
              <a:lnTo>
                <a:pt x="596287"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40369" y="1791850"/>
        <a:ext cx="64159" cy="64159"/>
      </dsp:txXfrm>
    </dsp:sp>
    <dsp:sp modelId="{4B87A1A8-AB18-4C92-B598-28821FB516C1}">
      <dsp:nvSpPr>
        <dsp:cNvPr id="0" name=""/>
        <dsp:cNvSpPr/>
      </dsp:nvSpPr>
      <dsp:spPr>
        <a:xfrm rot="16200000">
          <a:off x="-1372222" y="1937552"/>
          <a:ext cx="4784080" cy="9089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sr-Cyrl-CS" sz="4000" b="1" kern="1200" smtClean="0">
              <a:effectLst>
                <a:outerShdw blurRad="38100" dist="38100" dir="2700000" algn="tl">
                  <a:srgbClr val="000000">
                    <a:alpha val="43137"/>
                  </a:srgbClr>
                </a:outerShdw>
              </a:effectLst>
            </a:rPr>
            <a:t>Дигиталне вештине</a:t>
          </a:r>
          <a:endParaRPr lang="en-US" sz="4000" b="1" kern="1200" dirty="0">
            <a:effectLst>
              <a:outerShdw blurRad="38100" dist="38100" dir="2700000" algn="tl">
                <a:srgbClr val="000000">
                  <a:alpha val="43137"/>
                </a:srgbClr>
              </a:outerShdw>
            </a:effectLst>
          </a:endParaRPr>
        </a:p>
      </dsp:txBody>
      <dsp:txXfrm>
        <a:off x="-1372222" y="1937552"/>
        <a:ext cx="4784080" cy="908975"/>
      </dsp:txXfrm>
    </dsp:sp>
    <dsp:sp modelId="{CF7B237E-D0DA-46AA-870D-D67F3966B6FF}">
      <dsp:nvSpPr>
        <dsp:cNvPr id="0" name=""/>
        <dsp:cNvSpPr/>
      </dsp:nvSpPr>
      <dsp:spPr>
        <a:xfrm>
          <a:off x="2070592" y="801333"/>
          <a:ext cx="4835386" cy="9089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Информациона</a:t>
          </a:r>
          <a:r>
            <a:rPr lang="sr-Latn-RS" sz="2800" b="1" kern="1200" smtClean="0"/>
            <a:t> </a:t>
          </a:r>
          <a:r>
            <a:rPr lang="sr-Cyrl-RS" sz="2800" b="1" kern="1200" smtClean="0"/>
            <a:t>писменост</a:t>
          </a:r>
          <a:r>
            <a:rPr lang="sr-Cyrl-CS" sz="2800" b="1" kern="1200" smtClean="0"/>
            <a:t> </a:t>
          </a:r>
          <a:endParaRPr lang="en-US" sz="2800" b="1" kern="1200" dirty="0"/>
        </a:p>
      </dsp:txBody>
      <dsp:txXfrm>
        <a:off x="2070592" y="801333"/>
        <a:ext cx="4835386" cy="908975"/>
      </dsp:txXfrm>
    </dsp:sp>
    <dsp:sp modelId="{32CFBB60-7E15-468D-8320-8993C5D5BAD3}">
      <dsp:nvSpPr>
        <dsp:cNvPr id="0" name=""/>
        <dsp:cNvSpPr/>
      </dsp:nvSpPr>
      <dsp:spPr>
        <a:xfrm>
          <a:off x="2070592" y="1937552"/>
          <a:ext cx="4835386" cy="9089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Медијска писменост</a:t>
          </a:r>
          <a:endParaRPr lang="en-US" sz="2800" kern="1200"/>
        </a:p>
      </dsp:txBody>
      <dsp:txXfrm>
        <a:off x="2070592" y="1937552"/>
        <a:ext cx="4835386" cy="908975"/>
      </dsp:txXfrm>
    </dsp:sp>
    <dsp:sp modelId="{09A5542B-8B21-4659-B63B-792364C27698}">
      <dsp:nvSpPr>
        <dsp:cNvPr id="0" name=""/>
        <dsp:cNvSpPr/>
      </dsp:nvSpPr>
      <dsp:spPr>
        <a:xfrm>
          <a:off x="2070592" y="3073771"/>
          <a:ext cx="4856853" cy="9089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r-Cyrl-CS" sz="2800" b="1" kern="1200" smtClean="0"/>
            <a:t>Рачунарска писменост</a:t>
          </a:r>
          <a:endParaRPr lang="en-US" sz="2800" b="1" kern="1200" dirty="0"/>
        </a:p>
      </dsp:txBody>
      <dsp:txXfrm>
        <a:off x="2070592" y="3073771"/>
        <a:ext cx="4856853" cy="90897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20F94-C34B-4159-A8A9-51C8AF7B9A34}" type="datetimeFigureOut">
              <a:rPr lang="sr-Latn-CS" smtClean="0"/>
              <a:pPr/>
              <a:t>17.8.2017</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65601-F220-4B49-AE6F-303D59E37B88}" type="slidenum">
              <a:rPr lang="sr-Latn-CS" smtClean="0"/>
              <a:pPr/>
              <a:t>‹#›</a:t>
            </a:fld>
            <a:endParaRPr lang="sr-Latn-CS"/>
          </a:p>
        </p:txBody>
      </p:sp>
    </p:spTree>
    <p:extLst>
      <p:ext uri="{BB962C8B-B14F-4D97-AF65-F5344CB8AC3E}">
        <p14:creationId xmlns:p14="http://schemas.microsoft.com/office/powerpoint/2010/main" val="210374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65601-F220-4B49-AE6F-303D59E37B88}" type="slidenum">
              <a:rPr lang="sr-Latn-CS" smtClean="0"/>
              <a:pPr/>
              <a:t>1</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sz="1200" kern="1200" smtClean="0">
                <a:solidFill>
                  <a:schemeClr val="tx1"/>
                </a:solidFill>
                <a:latin typeface="+mn-lt"/>
                <a:ea typeface="+mn-ea"/>
                <a:cs typeface="+mn-cs"/>
              </a:rPr>
              <a:t>Пренски разликује 3 врсте ученика: </a:t>
            </a:r>
            <a:endParaRPr lang="en-US" sz="1200" kern="1200" smtClean="0">
              <a:solidFill>
                <a:schemeClr val="tx1"/>
              </a:solidFill>
              <a:latin typeface="+mn-lt"/>
              <a:ea typeface="+mn-ea"/>
              <a:cs typeface="+mn-cs"/>
            </a:endParaRPr>
          </a:p>
          <a:p>
            <a:r>
              <a:rPr lang="sr-Latn-CS" sz="1200" kern="1200" smtClean="0">
                <a:solidFill>
                  <a:schemeClr val="tx1"/>
                </a:solidFill>
                <a:latin typeface="+mn-lt"/>
                <a:ea typeface="+mn-ea"/>
                <a:cs typeface="+mn-cs"/>
              </a:rPr>
              <a:t>1.</a:t>
            </a:r>
            <a:r>
              <a:rPr lang="sr-Latn-CS" sz="1200" b="1" kern="1200" smtClean="0">
                <a:solidFill>
                  <a:schemeClr val="tx1"/>
                </a:solidFill>
                <a:latin typeface="+mn-lt"/>
                <a:ea typeface="+mn-ea"/>
                <a:cs typeface="+mn-cs"/>
              </a:rPr>
              <a:t>Они који су истински мотивисани</a:t>
            </a:r>
            <a:r>
              <a:rPr lang="sr-Latn-CS" sz="1200" kern="1200" smtClean="0">
                <a:solidFill>
                  <a:schemeClr val="tx1"/>
                </a:solidFill>
                <a:latin typeface="+mn-lt"/>
                <a:ea typeface="+mn-ea"/>
                <a:cs typeface="+mn-cs"/>
              </a:rPr>
              <a:t>, спремни да решавају задатке које им задајемо и више од тога. Њих најбоље знамо подучавати и они су сан сваког наставника.</a:t>
            </a:r>
            <a:endParaRPr lang="en-US" sz="1200" kern="1200" smtClean="0">
              <a:solidFill>
                <a:schemeClr val="tx1"/>
              </a:solidFill>
              <a:latin typeface="+mn-lt"/>
              <a:ea typeface="+mn-ea"/>
              <a:cs typeface="+mn-cs"/>
            </a:endParaRPr>
          </a:p>
          <a:p>
            <a:r>
              <a:rPr lang="sr-Latn-CS" sz="1200" kern="1200" smtClean="0">
                <a:solidFill>
                  <a:schemeClr val="tx1"/>
                </a:solidFill>
                <a:latin typeface="+mn-lt"/>
                <a:ea typeface="+mn-ea"/>
                <a:cs typeface="+mn-cs"/>
              </a:rPr>
              <a:t>2. Ученици који пролазе кроз фазе. То су они, који </a:t>
            </a:r>
            <a:r>
              <a:rPr lang="sr-Cyrl-RS" sz="1200" kern="1200" smtClean="0">
                <a:solidFill>
                  <a:schemeClr val="tx1"/>
                </a:solidFill>
                <a:latin typeface="+mn-lt"/>
                <a:ea typeface="+mn-ea"/>
                <a:cs typeface="+mn-cs"/>
              </a:rPr>
              <a:t>су, </a:t>
            </a:r>
            <a:r>
              <a:rPr lang="sr-Latn-CS" sz="1200" kern="1200" smtClean="0">
                <a:solidFill>
                  <a:schemeClr val="tx1"/>
                </a:solidFill>
                <a:latin typeface="+mn-lt"/>
                <a:ea typeface="+mn-ea"/>
                <a:cs typeface="+mn-cs"/>
              </a:rPr>
              <a:t>успркос томе што дубоко у себи знају да оно што уче има јако малу или готово никакву важност за њихов живот, довољно далековиди да схвате да њихова будућност овиси о</a:t>
            </a:r>
            <a:r>
              <a:rPr lang="sr-Cyrl-RS" sz="1200" kern="1200" smtClean="0">
                <a:solidFill>
                  <a:schemeClr val="tx1"/>
                </a:solidFill>
                <a:latin typeface="+mn-lt"/>
                <a:ea typeface="+mn-ea"/>
                <a:cs typeface="+mn-cs"/>
              </a:rPr>
              <a:t>д</a:t>
            </a:r>
            <a:r>
              <a:rPr lang="sr-Latn-CS" sz="1200" kern="1200" smtClean="0">
                <a:solidFill>
                  <a:schemeClr val="tx1"/>
                </a:solidFill>
                <a:latin typeface="+mn-lt"/>
                <a:ea typeface="+mn-ea"/>
                <a:cs typeface="+mn-cs"/>
              </a:rPr>
              <a:t> оцена које ће добити. Њихов мото је: "Научили смо како се провући кроз школу." </a:t>
            </a:r>
            <a:endParaRPr lang="en-US" sz="1200" kern="1200" smtClean="0">
              <a:solidFill>
                <a:schemeClr val="tx1"/>
              </a:solidFill>
              <a:latin typeface="+mn-lt"/>
              <a:ea typeface="+mn-ea"/>
              <a:cs typeface="+mn-cs"/>
            </a:endParaRPr>
          </a:p>
          <a:p>
            <a:r>
              <a:rPr lang="sr-Latn-CS" sz="1200" kern="1200" smtClean="0">
                <a:solidFill>
                  <a:schemeClr val="tx1"/>
                </a:solidFill>
                <a:latin typeface="+mn-lt"/>
                <a:ea typeface="+mn-ea"/>
                <a:cs typeface="+mn-cs"/>
              </a:rPr>
              <a:t>3. Ученици који нас "искључују". О</a:t>
            </a:r>
            <a:r>
              <a:rPr lang="sr-Cyrl-RS" sz="1200" kern="1200" smtClean="0">
                <a:solidFill>
                  <a:schemeClr val="tx1"/>
                </a:solidFill>
                <a:latin typeface="+mn-lt"/>
                <a:ea typeface="+mn-ea"/>
                <a:cs typeface="+mn-cs"/>
              </a:rPr>
              <a:t>ни</a:t>
            </a:r>
            <a:r>
              <a:rPr lang="sr-Latn-CS" sz="1200" kern="1200" smtClean="0">
                <a:solidFill>
                  <a:schemeClr val="tx1"/>
                </a:solidFill>
                <a:latin typeface="+mn-lt"/>
                <a:ea typeface="+mn-ea"/>
                <a:cs typeface="+mn-cs"/>
              </a:rPr>
              <a:t> су уверени да је школа лишена занимљивости и да је небитна за њихов живот. Заправо, школа им је пуно мање занимљива од безброј уређаја које носе у својим џеповима и руксацима. У све више наших школа ова група убрзано постаје већина. Мото ове групе</a:t>
            </a:r>
            <a:r>
              <a:rPr lang="sr-Cyrl-RS" sz="1200" kern="1200" smtClean="0">
                <a:solidFill>
                  <a:schemeClr val="tx1"/>
                </a:solidFill>
                <a:latin typeface="+mn-lt"/>
                <a:ea typeface="+mn-ea"/>
                <a:cs typeface="+mn-cs"/>
              </a:rPr>
              <a:t>: „</a:t>
            </a:r>
            <a:r>
              <a:rPr lang="sr-Latn-CS" sz="1200" kern="1200" smtClean="0">
                <a:solidFill>
                  <a:schemeClr val="tx1"/>
                </a:solidFill>
                <a:latin typeface="+mn-lt"/>
                <a:ea typeface="+mn-ea"/>
                <a:cs typeface="+mn-cs"/>
              </a:rPr>
              <a:t>Заинтерес</a:t>
            </a:r>
            <a:r>
              <a:rPr lang="sr-Cyrl-RS" sz="1200" kern="1200" smtClean="0">
                <a:solidFill>
                  <a:schemeClr val="tx1"/>
                </a:solidFill>
                <a:latin typeface="+mn-lt"/>
                <a:ea typeface="+mn-ea"/>
                <a:cs typeface="+mn-cs"/>
              </a:rPr>
              <a:t>у</a:t>
            </a:r>
            <a:r>
              <a:rPr lang="sr-Latn-CS" sz="1200" kern="1200" smtClean="0">
                <a:solidFill>
                  <a:schemeClr val="tx1"/>
                </a:solidFill>
                <a:latin typeface="+mn-lt"/>
                <a:ea typeface="+mn-ea"/>
                <a:cs typeface="+mn-cs"/>
              </a:rPr>
              <a:t>ј ме или ћу умрет</a:t>
            </a:r>
            <a:r>
              <a:rPr lang="sr-Cyrl-RS" sz="1200" kern="1200" smtClean="0">
                <a:solidFill>
                  <a:schemeClr val="tx1"/>
                </a:solidFill>
                <a:latin typeface="+mn-lt"/>
                <a:ea typeface="+mn-ea"/>
                <a:cs typeface="+mn-cs"/>
              </a:rPr>
              <a:t>и</a:t>
            </a:r>
            <a:r>
              <a:rPr lang="sr-Latn-CS" sz="1200" kern="1200" smtClean="0">
                <a:solidFill>
                  <a:schemeClr val="tx1"/>
                </a:solidFill>
                <a:latin typeface="+mn-lt"/>
                <a:ea typeface="+mn-ea"/>
                <a:cs typeface="+mn-cs"/>
              </a:rPr>
              <a:t> од досаде</a:t>
            </a:r>
            <a:r>
              <a:rPr lang="sr-Cyrl-RS" sz="1200" kern="1200" smtClean="0">
                <a:solidFill>
                  <a:schemeClr val="tx1"/>
                </a:solidFill>
                <a:latin typeface="+mn-lt"/>
                <a:ea typeface="+mn-ea"/>
                <a:cs typeface="+mn-cs"/>
              </a:rPr>
              <a:t>“.</a:t>
            </a:r>
            <a:endParaRPr lang="en-US" sz="1200" kern="1200" smtClean="0">
              <a:solidFill>
                <a:schemeClr val="tx1"/>
              </a:solidFill>
              <a:latin typeface="+mn-lt"/>
              <a:ea typeface="+mn-ea"/>
              <a:cs typeface="+mn-cs"/>
            </a:endParaRPr>
          </a:p>
          <a:p>
            <a:r>
              <a:rPr lang="sr-Latn-CS" sz="1200" kern="1200" smtClean="0">
                <a:solidFill>
                  <a:schemeClr val="tx1"/>
                </a:solidFill>
                <a:latin typeface="+mn-lt"/>
                <a:ea typeface="+mn-ea"/>
                <a:cs typeface="+mn-cs"/>
              </a:rPr>
              <a:t>И док се школе и образовни системи, као и наставници, добро носе са прве две групе, трећа, која постаје све бројинија је прави изазов. Данашњи ученици очекују да буду заинтересовани за оно што раде, јер свако од њих нешто ради, нешто у чему је добар, где може да испољи креативност и они очекују да буду ангажовани. А у школи недостаје баш оно што их занима.</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6A65601-F220-4B49-AE6F-303D59E37B88}" type="slidenum">
              <a:rPr lang="sr-Latn-CS" smtClean="0"/>
              <a:pPr/>
              <a:t>4</a:t>
            </a:fld>
            <a:endParaRPr lang="sr-Latn-C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Многе интернационалне организације су анализирале вештине које су ученицима потребне за постизање успеха у будућем животу и каријери. Међу најпознатијим оквирима је </a:t>
            </a:r>
            <a:r>
              <a:rPr lang="en-US" sz="1200" i="1" kern="1200" smtClean="0">
                <a:solidFill>
                  <a:schemeClr val="tx1"/>
                </a:solidFill>
                <a:latin typeface="+mn-lt"/>
                <a:ea typeface="+mn-ea"/>
                <a:cs typeface="+mn-cs"/>
              </a:rPr>
              <a:t>Partnership for 21st CenturySkills (P21)</a:t>
            </a:r>
            <a:r>
              <a:rPr lang="en-US" sz="1200" kern="1200" smtClean="0">
                <a:solidFill>
                  <a:schemeClr val="tx1"/>
                </a:solidFill>
                <a:latin typeface="+mn-lt"/>
                <a:ea typeface="+mn-ea"/>
                <a:cs typeface="+mn-cs"/>
              </a:rPr>
              <a:t>, који је објединио пословну заједницу, руководство образовања и креаторе политике како би оформио визију учења у 21. веку и идентификовао скуп вештина за 21. век.</a:t>
            </a:r>
          </a:p>
          <a:p>
            <a:r>
              <a:rPr lang="sr-Latn-CS" sz="1200" kern="1200" smtClean="0">
                <a:solidFill>
                  <a:schemeClr val="tx1"/>
                </a:solidFill>
                <a:latin typeface="+mn-lt"/>
                <a:ea typeface="+mn-ea"/>
                <a:cs typeface="+mn-cs"/>
              </a:rPr>
              <a:t> </a:t>
            </a:r>
            <a:endParaRPr lang="en-US" sz="1200" kern="1200" smtClean="0">
              <a:solidFill>
                <a:schemeClr val="tx1"/>
              </a:solidFill>
              <a:latin typeface="+mn-lt"/>
              <a:ea typeface="+mn-ea"/>
              <a:cs typeface="+mn-cs"/>
            </a:endParaRPr>
          </a:p>
          <a:p>
            <a:r>
              <a:rPr lang="sr-Latn-CS" sz="1200" b="1" kern="1200" smtClean="0">
                <a:solidFill>
                  <a:schemeClr val="tx1"/>
                </a:solidFill>
                <a:latin typeface="+mn-lt"/>
                <a:ea typeface="+mn-ea"/>
                <a:cs typeface="+mn-cs"/>
              </a:rPr>
              <a:t>Овај дијаграм у облику дуге илуструје модерне вештине и знања потребне ученицима у 21. веку, као и начине подршке ученицима у усвајуњу тих знања и вештина </a:t>
            </a:r>
            <a:r>
              <a:rPr lang="sr-Latn-CS" sz="1200" kern="1200" smtClean="0">
                <a:solidFill>
                  <a:schemeClr val="tx1"/>
                </a:solidFill>
                <a:latin typeface="+mn-lt"/>
                <a:ea typeface="+mn-ea"/>
                <a:cs typeface="+mn-cs"/>
              </a:rPr>
              <a:t>(видимо испод дуге</a:t>
            </a:r>
            <a:r>
              <a:rPr lang="sr-Latn-CS" sz="1200" b="1" kern="1200" smtClean="0">
                <a:solidFill>
                  <a:schemeClr val="tx1"/>
                </a:solidFill>
                <a:latin typeface="+mn-lt"/>
                <a:ea typeface="+mn-ea"/>
                <a:cs typeface="+mn-cs"/>
              </a:rPr>
              <a:t>: </a:t>
            </a:r>
            <a:r>
              <a:rPr lang="sr-Latn-CS" sz="1200" kern="1200" smtClean="0">
                <a:solidFill>
                  <a:schemeClr val="tx1"/>
                </a:solidFill>
                <a:latin typeface="+mn-lt"/>
                <a:ea typeface="+mn-ea"/>
                <a:cs typeface="+mn-cs"/>
              </a:rPr>
              <a:t>стандарди и задаци, курикулуми, професионални развој и окружење за учење ).</a:t>
            </a:r>
            <a:r>
              <a:rPr lang="sr-Latn-CS" sz="1200" b="1" kern="1200" smtClean="0">
                <a:solidFill>
                  <a:schemeClr val="tx1"/>
                </a:solidFill>
                <a:latin typeface="+mn-lt"/>
                <a:ea typeface="+mn-ea"/>
                <a:cs typeface="+mn-cs"/>
              </a:rPr>
              <a:t> </a:t>
            </a:r>
            <a:endParaRPr lang="en-US" sz="1200" kern="1200" smtClean="0">
              <a:solidFill>
                <a:schemeClr val="tx1"/>
              </a:solidFill>
              <a:latin typeface="+mn-lt"/>
              <a:ea typeface="+mn-ea"/>
              <a:cs typeface="+mn-cs"/>
            </a:endParaRPr>
          </a:p>
          <a:p>
            <a:r>
              <a:rPr lang="sr-Cyrl-CS" sz="1200" b="1" kern="1200" smtClean="0">
                <a:solidFill>
                  <a:schemeClr val="tx1"/>
                </a:solidFill>
                <a:latin typeface="+mn-lt"/>
                <a:ea typeface="+mn-ea"/>
                <a:cs typeface="+mn-cs"/>
              </a:rPr>
              <a:t>Елементи испод дуге </a:t>
            </a:r>
            <a:r>
              <a:rPr lang="sr-Cyrl-CS" sz="1200" kern="1200" smtClean="0">
                <a:solidFill>
                  <a:schemeClr val="tx1"/>
                </a:solidFill>
                <a:latin typeface="+mn-lt"/>
                <a:ea typeface="+mn-ea"/>
                <a:cs typeface="+mn-cs"/>
              </a:rPr>
              <a:t>показју шта је све неопходно (односно подршка) како би се осигурала спремност ученика за 21. век. То су: </a:t>
            </a:r>
            <a:endParaRPr lang="en-US" sz="1200" kern="1200" smtClean="0">
              <a:solidFill>
                <a:schemeClr val="tx1"/>
              </a:solidFill>
              <a:latin typeface="+mn-lt"/>
              <a:ea typeface="+mn-ea"/>
              <a:cs typeface="+mn-cs"/>
            </a:endParaRPr>
          </a:p>
          <a:p>
            <a:pPr lvl="0"/>
            <a:r>
              <a:rPr lang="sr-Cyrl-CS" sz="1200" kern="1200" smtClean="0">
                <a:solidFill>
                  <a:schemeClr val="tx1"/>
                </a:solidFill>
                <a:latin typeface="+mn-lt"/>
                <a:ea typeface="+mn-ea"/>
                <a:cs typeface="+mn-cs"/>
              </a:rPr>
              <a:t>стандарди и задаци</a:t>
            </a:r>
            <a:endParaRPr lang="en-US" sz="1200" kern="1200" smtClean="0">
              <a:solidFill>
                <a:schemeClr val="tx1"/>
              </a:solidFill>
              <a:latin typeface="+mn-lt"/>
              <a:ea typeface="+mn-ea"/>
              <a:cs typeface="+mn-cs"/>
            </a:endParaRPr>
          </a:p>
          <a:p>
            <a:pPr lvl="0"/>
            <a:r>
              <a:rPr lang="sr-Cyrl-CS" sz="1200" kern="1200" smtClean="0">
                <a:solidFill>
                  <a:schemeClr val="tx1"/>
                </a:solidFill>
                <a:latin typeface="+mn-lt"/>
                <a:ea typeface="+mn-ea"/>
                <a:cs typeface="+mn-cs"/>
              </a:rPr>
              <a:t>наставни планови и програми и инструкција</a:t>
            </a:r>
            <a:endParaRPr lang="en-US" sz="1200" kern="1200" smtClean="0">
              <a:solidFill>
                <a:schemeClr val="tx1"/>
              </a:solidFill>
              <a:latin typeface="+mn-lt"/>
              <a:ea typeface="+mn-ea"/>
              <a:cs typeface="+mn-cs"/>
            </a:endParaRPr>
          </a:p>
          <a:p>
            <a:pPr lvl="0"/>
            <a:r>
              <a:rPr lang="sr-Cyrl-CS" sz="1200" kern="1200" smtClean="0">
                <a:solidFill>
                  <a:schemeClr val="tx1"/>
                </a:solidFill>
                <a:latin typeface="+mn-lt"/>
                <a:ea typeface="+mn-ea"/>
                <a:cs typeface="+mn-cs"/>
              </a:rPr>
              <a:t>професионално усавршавање</a:t>
            </a:r>
            <a:endParaRPr lang="en-US" sz="1200" kern="1200" smtClean="0">
              <a:solidFill>
                <a:schemeClr val="tx1"/>
              </a:solidFill>
              <a:latin typeface="+mn-lt"/>
              <a:ea typeface="+mn-ea"/>
              <a:cs typeface="+mn-cs"/>
            </a:endParaRPr>
          </a:p>
          <a:p>
            <a:pPr lvl="0"/>
            <a:r>
              <a:rPr lang="sr-Cyrl-CS" sz="1200" kern="1200" smtClean="0">
                <a:solidFill>
                  <a:schemeClr val="tx1"/>
                </a:solidFill>
                <a:latin typeface="+mn-lt"/>
                <a:ea typeface="+mn-ea"/>
                <a:cs typeface="+mn-cs"/>
              </a:rPr>
              <a:t>образовно окружење (</a:t>
            </a:r>
            <a:r>
              <a:rPr lang="sr-Latn-CS" sz="1200" kern="1200" smtClean="0">
                <a:solidFill>
                  <a:schemeClr val="tx1"/>
                </a:solidFill>
                <a:latin typeface="+mn-lt"/>
                <a:ea typeface="+mn-ea"/>
                <a:cs typeface="+mn-cs"/>
              </a:rPr>
              <a:t>треба имати у виду да образовно окружење не чини само физички простор, већ и културни контекст, педагошки приступ и методе које користимо у својој настави)</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6A65601-F220-4B49-AE6F-303D59E37B88}" type="slidenum">
              <a:rPr lang="sr-Latn-CS" smtClean="0"/>
              <a:pPr/>
              <a:t>7</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sr-Latn-C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0" indent="0" algn="ctr">
              <a:buNone/>
              <a:defRPr>
                <a:solidFill>
                  <a:schemeClr val="tx1">
                    <a:tint val="75000"/>
                  </a:schemeClr>
                </a:solidFill>
              </a:defRPr>
            </a:lvl2pPr>
            <a:lvl3pPr marL="1015980" indent="0" algn="ctr">
              <a:buNone/>
              <a:defRPr>
                <a:solidFill>
                  <a:schemeClr val="tx1">
                    <a:tint val="75000"/>
                  </a:schemeClr>
                </a:solidFill>
              </a:defRPr>
            </a:lvl3pPr>
            <a:lvl4pPr marL="1523970" indent="0" algn="ctr">
              <a:buNone/>
              <a:defRPr>
                <a:solidFill>
                  <a:schemeClr val="tx1">
                    <a:tint val="75000"/>
                  </a:schemeClr>
                </a:solidFill>
              </a:defRPr>
            </a:lvl4pPr>
            <a:lvl5pPr marL="2031960" indent="0" algn="ctr">
              <a:buNone/>
              <a:defRPr>
                <a:solidFill>
                  <a:schemeClr val="tx1">
                    <a:tint val="75000"/>
                  </a:schemeClr>
                </a:solidFill>
              </a:defRPr>
            </a:lvl5pPr>
            <a:lvl6pPr marL="2539950" indent="0" algn="ctr">
              <a:buNone/>
              <a:defRPr>
                <a:solidFill>
                  <a:schemeClr val="tx1">
                    <a:tint val="75000"/>
                  </a:schemeClr>
                </a:solidFill>
              </a:defRPr>
            </a:lvl6pPr>
            <a:lvl7pPr marL="3047940" indent="0" algn="ctr">
              <a:buNone/>
              <a:defRPr>
                <a:solidFill>
                  <a:schemeClr val="tx1">
                    <a:tint val="75000"/>
                  </a:schemeClr>
                </a:solidFill>
              </a:defRPr>
            </a:lvl7pPr>
            <a:lvl8pPr marL="3555929" indent="0" algn="ctr">
              <a:buNone/>
              <a:defRPr>
                <a:solidFill>
                  <a:schemeClr val="tx1">
                    <a:tint val="75000"/>
                  </a:schemeClr>
                </a:solidFill>
              </a:defRPr>
            </a:lvl8pPr>
            <a:lvl9pPr marL="4063918" indent="0" algn="ctr">
              <a:buNone/>
              <a:defRPr>
                <a:solidFill>
                  <a:schemeClr val="tx1">
                    <a:tint val="75000"/>
                  </a:schemeClr>
                </a:solidFill>
              </a:defRPr>
            </a:lvl9pPr>
          </a:lstStyle>
          <a:p>
            <a:r>
              <a:rPr lang="en-US" smtClean="0"/>
              <a:t>Click to edit Master subtitle style</a:t>
            </a:r>
            <a:endParaRPr lang="sr-Latn-C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4444" y="338668"/>
            <a:ext cx="2540000" cy="7224889"/>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564444" y="338668"/>
            <a:ext cx="7450667" cy="7224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400" b="1" cap="all"/>
            </a:lvl1pPr>
          </a:lstStyle>
          <a:p>
            <a:r>
              <a:rPr lang="en-US" smtClean="0"/>
              <a:t>Click to edit Master title style</a:t>
            </a:r>
            <a:endParaRPr lang="sr-Latn-CS"/>
          </a:p>
        </p:txBody>
      </p:sp>
      <p:sp>
        <p:nvSpPr>
          <p:cNvPr id="3" name="Text Placeholder 2"/>
          <p:cNvSpPr>
            <a:spLocks noGrp="1"/>
          </p:cNvSpPr>
          <p:nvPr>
            <p:ph type="body" idx="1"/>
          </p:nvPr>
        </p:nvSpPr>
        <p:spPr>
          <a:xfrm>
            <a:off x="802570" y="3229683"/>
            <a:ext cx="8636000" cy="1666874"/>
          </a:xfrm>
        </p:spPr>
        <p:txBody>
          <a:bodyPr anchor="b"/>
          <a:lstStyle>
            <a:lvl1pPr marL="0" indent="0">
              <a:buNone/>
              <a:defRPr sz="2200">
                <a:solidFill>
                  <a:schemeClr val="tx1">
                    <a:tint val="75000"/>
                  </a:schemeClr>
                </a:solidFill>
              </a:defRPr>
            </a:lvl1pPr>
            <a:lvl2pPr marL="507990" indent="0">
              <a:buNone/>
              <a:defRPr sz="2000">
                <a:solidFill>
                  <a:schemeClr val="tx1">
                    <a:tint val="75000"/>
                  </a:schemeClr>
                </a:solidFill>
              </a:defRPr>
            </a:lvl2pPr>
            <a:lvl3pPr marL="1015980" indent="0">
              <a:buNone/>
              <a:defRPr sz="1800">
                <a:solidFill>
                  <a:schemeClr val="tx1">
                    <a:tint val="75000"/>
                  </a:schemeClr>
                </a:solidFill>
              </a:defRPr>
            </a:lvl3pPr>
            <a:lvl4pPr marL="1523970" indent="0">
              <a:buNone/>
              <a:defRPr sz="1600">
                <a:solidFill>
                  <a:schemeClr val="tx1">
                    <a:tint val="75000"/>
                  </a:schemeClr>
                </a:solidFill>
              </a:defRPr>
            </a:lvl4pPr>
            <a:lvl5pPr marL="2031960" indent="0">
              <a:buNone/>
              <a:defRPr sz="1600">
                <a:solidFill>
                  <a:schemeClr val="tx1">
                    <a:tint val="75000"/>
                  </a:schemeClr>
                </a:solidFill>
              </a:defRPr>
            </a:lvl5pPr>
            <a:lvl6pPr marL="2539950" indent="0">
              <a:buNone/>
              <a:defRPr sz="1600">
                <a:solidFill>
                  <a:schemeClr val="tx1">
                    <a:tint val="75000"/>
                  </a:schemeClr>
                </a:solidFill>
              </a:defRPr>
            </a:lvl6pPr>
            <a:lvl7pPr marL="3047940" indent="0">
              <a:buNone/>
              <a:defRPr sz="1600">
                <a:solidFill>
                  <a:schemeClr val="tx1">
                    <a:tint val="75000"/>
                  </a:schemeClr>
                </a:solidFill>
              </a:defRPr>
            </a:lvl7pPr>
            <a:lvl8pPr marL="3555929" indent="0">
              <a:buNone/>
              <a:defRPr sz="1600">
                <a:solidFill>
                  <a:schemeClr val="tx1">
                    <a:tint val="75000"/>
                  </a:schemeClr>
                </a:solidFill>
              </a:defRPr>
            </a:lvl8pPr>
            <a:lvl9pPr marL="40639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564446"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5729111"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3390"/>
            <a:ext cx="3342570" cy="1291167"/>
          </a:xfrm>
        </p:spPr>
        <p:txBody>
          <a:bodyPr anchor="b"/>
          <a:lstStyle>
            <a:lvl1pPr algn="l">
              <a:defRPr sz="2200" b="1"/>
            </a:lvl1pPr>
          </a:lstStyle>
          <a:p>
            <a:r>
              <a:rPr lang="en-US" smtClean="0"/>
              <a:t>Click to edit Master title style</a:t>
            </a:r>
            <a:endParaRPr lang="sr-Latn-CS"/>
          </a:p>
        </p:txBody>
      </p:sp>
      <p:sp>
        <p:nvSpPr>
          <p:cNvPr id="3" name="Content Placeholder 2"/>
          <p:cNvSpPr>
            <a:spLocks noGrp="1"/>
          </p:cNvSpPr>
          <p:nvPr>
            <p:ph idx="1"/>
          </p:nvPr>
        </p:nvSpPr>
        <p:spPr>
          <a:xfrm>
            <a:off x="3972278" y="303391"/>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508002" y="1594556"/>
            <a:ext cx="3342570" cy="5212292"/>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sr-Latn-C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90" indent="0">
              <a:buNone/>
              <a:defRPr sz="3100"/>
            </a:lvl2pPr>
            <a:lvl3pPr marL="1015980" indent="0">
              <a:buNone/>
              <a:defRPr sz="2700"/>
            </a:lvl3pPr>
            <a:lvl4pPr marL="1523970" indent="0">
              <a:buNone/>
              <a:defRPr sz="2200"/>
            </a:lvl4pPr>
            <a:lvl5pPr marL="2031960" indent="0">
              <a:buNone/>
              <a:defRPr sz="2200"/>
            </a:lvl5pPr>
            <a:lvl6pPr marL="2539950" indent="0">
              <a:buNone/>
              <a:defRPr sz="2200"/>
            </a:lvl6pPr>
            <a:lvl7pPr marL="3047940" indent="0">
              <a:buNone/>
              <a:defRPr sz="2200"/>
            </a:lvl7pPr>
            <a:lvl8pPr marL="3555929" indent="0">
              <a:buNone/>
              <a:defRPr sz="2200"/>
            </a:lvl8pPr>
            <a:lvl9pPr marL="4063918" indent="0">
              <a:buNone/>
              <a:defRPr sz="2200"/>
            </a:lvl9pPr>
          </a:lstStyle>
          <a:p>
            <a:endParaRPr lang="sr-Latn-CS"/>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DB80-75F5-4B50-AF1F-12F68723A5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8" tIns="50798" rIns="101598" bIns="50798" rtlCol="0" anchor="ctr">
            <a:normAutofit/>
          </a:bodyPr>
          <a:lstStyle/>
          <a:p>
            <a:r>
              <a:rPr lang="en-US" smtClean="0"/>
              <a:t>Click to edit Master title style</a:t>
            </a:r>
            <a:endParaRPr lang="sr-Latn-CS"/>
          </a:p>
        </p:txBody>
      </p:sp>
      <p:sp>
        <p:nvSpPr>
          <p:cNvPr id="3" name="Text Placeholder 2"/>
          <p:cNvSpPr>
            <a:spLocks noGrp="1"/>
          </p:cNvSpPr>
          <p:nvPr>
            <p:ph type="body" idx="1"/>
          </p:nvPr>
        </p:nvSpPr>
        <p:spPr>
          <a:xfrm>
            <a:off x="508000" y="1778000"/>
            <a:ext cx="9144000" cy="5028848"/>
          </a:xfrm>
          <a:prstGeom prst="rect">
            <a:avLst/>
          </a:prstGeom>
        </p:spPr>
        <p:txBody>
          <a:bodyPr vert="horz" lIns="101598" tIns="50798" rIns="101598" bIns="507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2"/>
          </p:nvPr>
        </p:nvSpPr>
        <p:spPr>
          <a:xfrm>
            <a:off x="508001" y="7062613"/>
            <a:ext cx="2370667" cy="405694"/>
          </a:xfrm>
          <a:prstGeom prst="rect">
            <a:avLst/>
          </a:prstGeom>
        </p:spPr>
        <p:txBody>
          <a:bodyPr vert="horz" lIns="101598" tIns="50798" rIns="101598" bIns="50798"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101598" tIns="50798" rIns="101598" bIns="50798"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7062613"/>
            <a:ext cx="2370667" cy="405694"/>
          </a:xfrm>
          <a:prstGeom prst="rect">
            <a:avLst/>
          </a:prstGeom>
        </p:spPr>
        <p:txBody>
          <a:bodyPr vert="horz" lIns="101598" tIns="50798" rIns="101598" bIns="50798" rtlCol="0" anchor="ctr"/>
          <a:lstStyle>
            <a:lvl1pPr algn="r">
              <a:defRPr sz="1300">
                <a:solidFill>
                  <a:schemeClr val="tx1">
                    <a:tint val="75000"/>
                  </a:schemeClr>
                </a:solidFill>
              </a:defRPr>
            </a:lvl1pPr>
          </a:lstStyle>
          <a:p>
            <a:fld id="{393FDB80-75F5-4B50-AF1F-12F68723A5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15980" rtl="0" eaLnBrk="1" latinLnBrk="0" hangingPunct="1">
        <a:spcBef>
          <a:spcPct val="0"/>
        </a:spcBef>
        <a:buNone/>
        <a:defRPr sz="4900" kern="1200">
          <a:solidFill>
            <a:schemeClr val="tx1"/>
          </a:solidFill>
          <a:latin typeface="+mj-lt"/>
          <a:ea typeface="+mj-ea"/>
          <a:cs typeface="+mj-cs"/>
        </a:defRPr>
      </a:lvl1pPr>
    </p:titleStyle>
    <p:bodyStyle>
      <a:lvl1pPr marL="380992" indent="-380992" algn="l" defTabSz="101598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484" indent="-317493" algn="l" defTabSz="101598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974" indent="-253994" algn="l" defTabSz="101598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96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95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94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3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2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13"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sr-Latn-CS"/>
      </a:defPPr>
      <a:lvl1pPr marL="0" algn="l" defTabSz="1015980" rtl="0" eaLnBrk="1" latinLnBrk="0" hangingPunct="1">
        <a:defRPr sz="2000" kern="1200">
          <a:solidFill>
            <a:schemeClr val="tx1"/>
          </a:solidFill>
          <a:latin typeface="+mn-lt"/>
          <a:ea typeface="+mn-ea"/>
          <a:cs typeface="+mn-cs"/>
        </a:defRPr>
      </a:lvl1pPr>
      <a:lvl2pPr marL="507990" algn="l" defTabSz="1015980" rtl="0" eaLnBrk="1" latinLnBrk="0" hangingPunct="1">
        <a:defRPr sz="2000" kern="1200">
          <a:solidFill>
            <a:schemeClr val="tx1"/>
          </a:solidFill>
          <a:latin typeface="+mn-lt"/>
          <a:ea typeface="+mn-ea"/>
          <a:cs typeface="+mn-cs"/>
        </a:defRPr>
      </a:lvl2pPr>
      <a:lvl3pPr marL="1015980" algn="l" defTabSz="1015980" rtl="0" eaLnBrk="1" latinLnBrk="0" hangingPunct="1">
        <a:defRPr sz="2000" kern="1200">
          <a:solidFill>
            <a:schemeClr val="tx1"/>
          </a:solidFill>
          <a:latin typeface="+mn-lt"/>
          <a:ea typeface="+mn-ea"/>
          <a:cs typeface="+mn-cs"/>
        </a:defRPr>
      </a:lvl3pPr>
      <a:lvl4pPr marL="1523970" algn="l" defTabSz="1015980" rtl="0" eaLnBrk="1" latinLnBrk="0" hangingPunct="1">
        <a:defRPr sz="2000" kern="1200">
          <a:solidFill>
            <a:schemeClr val="tx1"/>
          </a:solidFill>
          <a:latin typeface="+mn-lt"/>
          <a:ea typeface="+mn-ea"/>
          <a:cs typeface="+mn-cs"/>
        </a:defRPr>
      </a:lvl4pPr>
      <a:lvl5pPr marL="2031960" algn="l" defTabSz="1015980" rtl="0" eaLnBrk="1" latinLnBrk="0" hangingPunct="1">
        <a:defRPr sz="2000" kern="1200">
          <a:solidFill>
            <a:schemeClr val="tx1"/>
          </a:solidFill>
          <a:latin typeface="+mn-lt"/>
          <a:ea typeface="+mn-ea"/>
          <a:cs typeface="+mn-cs"/>
        </a:defRPr>
      </a:lvl5pPr>
      <a:lvl6pPr marL="2539950" algn="l" defTabSz="1015980" rtl="0" eaLnBrk="1" latinLnBrk="0" hangingPunct="1">
        <a:defRPr sz="2000" kern="1200">
          <a:solidFill>
            <a:schemeClr val="tx1"/>
          </a:solidFill>
          <a:latin typeface="+mn-lt"/>
          <a:ea typeface="+mn-ea"/>
          <a:cs typeface="+mn-cs"/>
        </a:defRPr>
      </a:lvl6pPr>
      <a:lvl7pPr marL="3047940" algn="l" defTabSz="1015980" rtl="0" eaLnBrk="1" latinLnBrk="0" hangingPunct="1">
        <a:defRPr sz="2000" kern="1200">
          <a:solidFill>
            <a:schemeClr val="tx1"/>
          </a:solidFill>
          <a:latin typeface="+mn-lt"/>
          <a:ea typeface="+mn-ea"/>
          <a:cs typeface="+mn-cs"/>
        </a:defRPr>
      </a:lvl7pPr>
      <a:lvl8pPr marL="3555929" algn="l" defTabSz="1015980" rtl="0" eaLnBrk="1" latinLnBrk="0" hangingPunct="1">
        <a:defRPr sz="2000" kern="1200">
          <a:solidFill>
            <a:schemeClr val="tx1"/>
          </a:solidFill>
          <a:latin typeface="+mn-lt"/>
          <a:ea typeface="+mn-ea"/>
          <a:cs typeface="+mn-cs"/>
        </a:defRPr>
      </a:lvl8pPr>
      <a:lvl9pPr marL="4063918" algn="l" defTabSz="10159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t4qV0j5l1qo&amp;feature=related"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512" y="857672"/>
            <a:ext cx="9144000" cy="1270000"/>
          </a:xfrm>
        </p:spPr>
        <p:txBody>
          <a:bodyPr>
            <a:noAutofit/>
          </a:bodyPr>
          <a:lstStyle/>
          <a:p>
            <a:pPr lvl="0"/>
            <a:r>
              <a:rPr lang="sr-Latn-RS" sz="5400" b="1" smtClean="0">
                <a:solidFill>
                  <a:schemeClr val="accent6">
                    <a:lumMod val="75000"/>
                  </a:schemeClr>
                </a:solidFill>
              </a:rPr>
              <a:t/>
            </a:r>
            <a:br>
              <a:rPr lang="sr-Latn-RS" sz="5400" b="1" smtClean="0">
                <a:solidFill>
                  <a:schemeClr val="accent6">
                    <a:lumMod val="75000"/>
                  </a:schemeClr>
                </a:solidFill>
              </a:rPr>
            </a:br>
            <a:r>
              <a:rPr lang="sr-Cyrl-RS" sz="5400" b="1" smtClean="0">
                <a:solidFill>
                  <a:schemeClr val="accent6">
                    <a:lumMod val="75000"/>
                  </a:schemeClr>
                </a:solidFill>
              </a:rPr>
              <a:t>Вештине за </a:t>
            </a:r>
            <a:r>
              <a:rPr lang="sr-Latn-RS" sz="5400" b="1" smtClean="0">
                <a:solidFill>
                  <a:schemeClr val="accent6">
                    <a:lumMod val="75000"/>
                  </a:schemeClr>
                </a:solidFill>
              </a:rPr>
              <a:t>XXI</a:t>
            </a:r>
            <a:r>
              <a:rPr lang="sr-Cyrl-RS" sz="5400" b="1" smtClean="0">
                <a:solidFill>
                  <a:schemeClr val="accent6">
                    <a:lumMod val="75000"/>
                  </a:schemeClr>
                </a:solidFill>
              </a:rPr>
              <a:t> век</a:t>
            </a:r>
            <a:br>
              <a:rPr lang="sr-Cyrl-RS" sz="5400" b="1" smtClean="0">
                <a:solidFill>
                  <a:schemeClr val="accent6">
                    <a:lumMod val="75000"/>
                  </a:schemeClr>
                </a:solidFill>
              </a:rPr>
            </a:br>
            <a:r>
              <a:rPr lang="en-US" sz="5400" smtClean="0"/>
              <a:t/>
            </a:r>
            <a:br>
              <a:rPr lang="en-US" sz="5400" smtClean="0"/>
            </a:br>
            <a:endParaRPr lang="en-US" sz="5400"/>
          </a:p>
        </p:txBody>
      </p:sp>
      <p:pic>
        <p:nvPicPr>
          <p:cNvPr id="3" name="Picture 2" descr="21st-century-skills.jpg"/>
          <p:cNvPicPr>
            <a:picLocks noChangeAspect="1"/>
          </p:cNvPicPr>
          <p:nvPr/>
        </p:nvPicPr>
        <p:blipFill>
          <a:blip r:embed="rId3" cstate="print"/>
          <a:stretch>
            <a:fillRect/>
          </a:stretch>
        </p:blipFill>
        <p:spPr>
          <a:xfrm>
            <a:off x="0" y="2540000"/>
            <a:ext cx="10160000" cy="508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323256" y="3459053"/>
            <a:ext cx="2111475" cy="707886"/>
          </a:xfrm>
          <a:prstGeom prst="rect">
            <a:avLst/>
          </a:prstGeom>
          <a:noFill/>
        </p:spPr>
        <p:txBody>
          <a:bodyPr wrap="none" rtlCol="0">
            <a:spAutoFit/>
          </a:bodyPr>
          <a:lstStyle/>
          <a:p>
            <a:r>
              <a:rPr lang="sr-Cyrl-C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вештине</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graphicFrame>
        <p:nvGraphicFramePr>
          <p:cNvPr id="4" name="Diagram 3"/>
          <p:cNvGraphicFramePr/>
          <p:nvPr>
            <p:extLst>
              <p:ext uri="{D42A27DB-BD31-4B8C-83A1-F6EECF244321}">
                <p14:modId xmlns:p14="http://schemas.microsoft.com/office/powerpoint/2010/main" val="3998690498"/>
              </p:ext>
            </p:extLst>
          </p:nvPr>
        </p:nvGraphicFramePr>
        <p:xfrm>
          <a:off x="683568" y="1412776"/>
          <a:ext cx="7492776" cy="47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864" y="209600"/>
            <a:ext cx="6048672" cy="769441"/>
          </a:xfrm>
          <a:prstGeom prst="rect">
            <a:avLst/>
          </a:prstGeom>
          <a:noFill/>
        </p:spPr>
        <p:txBody>
          <a:bodyPr wrap="square" lIns="91440" tIns="45720" rIns="91440" bIns="45720">
            <a:spAutoFit/>
          </a:bodyPr>
          <a:lstStyle/>
          <a:p>
            <a:r>
              <a:rPr lang="sr-Cyrl-CS" sz="4400" b="1" cap="none"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Радионица </a:t>
            </a:r>
            <a:endParaRPr lang="en-US" sz="44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pic>
        <p:nvPicPr>
          <p:cNvPr id="1026" name="Picture 2" descr="http://www.edutopia.org/images/graphics/fea_ikid_fasttimes.jpg"/>
          <p:cNvPicPr>
            <a:picLocks noChangeAspect="1" noChangeArrowheads="1"/>
          </p:cNvPicPr>
          <p:nvPr/>
        </p:nvPicPr>
        <p:blipFill>
          <a:blip r:embed="rId2" cstate="print"/>
          <a:srcRect/>
          <a:stretch>
            <a:fillRect/>
          </a:stretch>
        </p:blipFill>
        <p:spPr bwMode="auto">
          <a:xfrm>
            <a:off x="0" y="0"/>
            <a:ext cx="3048071" cy="2873896"/>
          </a:xfrm>
          <a:prstGeom prst="rect">
            <a:avLst/>
          </a:prstGeom>
          <a:noFill/>
        </p:spPr>
      </p:pic>
      <p:pic>
        <p:nvPicPr>
          <p:cNvPr id="1028" name="Picture 4" descr="http://www.dontwasteyourtime.co.uk/wp-content/uploads/2009/12/DavidHopkins-PLE.jpg"/>
          <p:cNvPicPr>
            <a:picLocks noChangeAspect="1" noChangeArrowheads="1"/>
          </p:cNvPicPr>
          <p:nvPr/>
        </p:nvPicPr>
        <p:blipFill>
          <a:blip r:embed="rId3" cstate="print"/>
          <a:srcRect/>
          <a:stretch>
            <a:fillRect/>
          </a:stretch>
        </p:blipFill>
        <p:spPr bwMode="auto">
          <a:xfrm>
            <a:off x="5152008" y="2548270"/>
            <a:ext cx="5007991" cy="5071730"/>
          </a:xfrm>
          <a:prstGeom prst="rect">
            <a:avLst/>
          </a:prstGeom>
          <a:ln>
            <a:noFill/>
          </a:ln>
          <a:effectLst>
            <a:softEdge rad="112500"/>
          </a:effectLst>
        </p:spPr>
      </p:pic>
      <p:sp>
        <p:nvSpPr>
          <p:cNvPr id="6" name="TextBox 5"/>
          <p:cNvSpPr txBox="1"/>
          <p:nvPr/>
        </p:nvSpPr>
        <p:spPr>
          <a:xfrm>
            <a:off x="3423816" y="1145704"/>
            <a:ext cx="6408712" cy="954107"/>
          </a:xfrm>
          <a:prstGeom prst="rect">
            <a:avLst/>
          </a:prstGeom>
          <a:noFill/>
        </p:spPr>
        <p:txBody>
          <a:bodyPr wrap="square" rtlCol="0">
            <a:spAutoFit/>
          </a:bodyPr>
          <a:lstStyle/>
          <a:p>
            <a:pPr algn="ctr"/>
            <a:r>
              <a:rPr lang="sr-Cyrl-CS" sz="2800" b="1" smtClean="0">
                <a:solidFill>
                  <a:schemeClr val="accent6">
                    <a:lumMod val="75000"/>
                  </a:schemeClr>
                </a:solidFill>
                <a:latin typeface="Arial" pitchFamily="34" charset="0"/>
                <a:cs typeface="Arial" pitchFamily="34" charset="0"/>
              </a:rPr>
              <a:t>Наставник, ученик и образовно окружење у 21. веку</a:t>
            </a:r>
            <a:endParaRPr lang="sr-Latn-CS" sz="2800" b="1">
              <a:solidFill>
                <a:schemeClr val="accent6">
                  <a:lumMod val="75000"/>
                </a:schemeClr>
              </a:solidFill>
              <a:latin typeface="Arial" pitchFamily="34" charset="0"/>
              <a:cs typeface="Arial" pitchFamily="34" charset="0"/>
            </a:endParaRPr>
          </a:p>
        </p:txBody>
      </p:sp>
      <p:pic>
        <p:nvPicPr>
          <p:cNvPr id="7" name="Picture 6" descr="nast_21vek.png"/>
          <p:cNvPicPr>
            <a:picLocks noChangeAspect="1"/>
          </p:cNvPicPr>
          <p:nvPr/>
        </p:nvPicPr>
        <p:blipFill>
          <a:blip r:embed="rId4" cstate="print"/>
          <a:stretch>
            <a:fillRect/>
          </a:stretch>
        </p:blipFill>
        <p:spPr>
          <a:xfrm>
            <a:off x="0" y="2447724"/>
            <a:ext cx="6376144" cy="52642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512" y="1145704"/>
            <a:ext cx="8784976" cy="569386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endParaRPr lang="sr-Cyrl-RS" sz="2600" b="1" smtClean="0"/>
          </a:p>
          <a:p>
            <a:pPr marL="457200" indent="-457200"/>
            <a:endParaRPr lang="sr-Cyrl-RS" sz="2600" b="1" smtClean="0"/>
          </a:p>
          <a:p>
            <a:pPr marL="620713" lvl="1" indent="-261938" algn="just">
              <a:buFont typeface="Wingdings" pitchFamily="2" charset="2"/>
              <a:buChar char="ü"/>
            </a:pPr>
            <a:r>
              <a:rPr lang="sr-Cyrl-RS" sz="2600" smtClean="0">
                <a:solidFill>
                  <a:schemeClr val="accent2">
                    <a:lumMod val="75000"/>
                  </a:schemeClr>
                </a:solidFill>
              </a:rPr>
              <a:t>Размотрите у оквиру групе </a:t>
            </a:r>
            <a:r>
              <a:rPr lang="en-US" sz="2600" smtClean="0">
                <a:solidFill>
                  <a:schemeClr val="accent2">
                    <a:lumMod val="75000"/>
                  </a:schemeClr>
                </a:solidFill>
              </a:rPr>
              <a:t>с</a:t>
            </a:r>
            <a:r>
              <a:rPr lang="sr-Cyrl-RS" sz="2600" smtClean="0">
                <a:solidFill>
                  <a:schemeClr val="accent2">
                    <a:lumMod val="75000"/>
                  </a:schemeClr>
                </a:solidFill>
              </a:rPr>
              <a:t>воје</a:t>
            </a:r>
            <a:r>
              <a:rPr lang="en-US" sz="2600" smtClean="0">
                <a:solidFill>
                  <a:schemeClr val="accent2">
                    <a:lumMod val="75000"/>
                  </a:schemeClr>
                </a:solidFill>
              </a:rPr>
              <a:t> виђење најважнијих карак</a:t>
            </a:r>
            <a:r>
              <a:rPr lang="sr-Cyrl-RS" sz="2600" smtClean="0">
                <a:solidFill>
                  <a:schemeClr val="accent2">
                    <a:lumMod val="75000"/>
                  </a:schemeClr>
                </a:solidFill>
              </a:rPr>
              <a:t>т</a:t>
            </a:r>
            <a:r>
              <a:rPr lang="en-US" sz="2600" smtClean="0">
                <a:solidFill>
                  <a:schemeClr val="accent2">
                    <a:lumMod val="75000"/>
                  </a:schemeClr>
                </a:solidFill>
              </a:rPr>
              <a:t>еристика </a:t>
            </a:r>
            <a:r>
              <a:rPr lang="en-US" sz="2600" b="1" smtClean="0">
                <a:solidFill>
                  <a:schemeClr val="accent2">
                    <a:lumMod val="75000"/>
                  </a:schemeClr>
                </a:solidFill>
              </a:rPr>
              <a:t>наставника</a:t>
            </a:r>
            <a:r>
              <a:rPr lang="en-US" sz="2600" smtClean="0">
                <a:solidFill>
                  <a:schemeClr val="accent2">
                    <a:lumMod val="75000"/>
                  </a:schemeClr>
                </a:solidFill>
              </a:rPr>
              <a:t>, </a:t>
            </a:r>
            <a:r>
              <a:rPr lang="en-US" sz="2600" b="1" smtClean="0">
                <a:solidFill>
                  <a:schemeClr val="accent2">
                    <a:lumMod val="75000"/>
                  </a:schemeClr>
                </a:solidFill>
              </a:rPr>
              <a:t>ученика</a:t>
            </a:r>
            <a:r>
              <a:rPr lang="en-US" sz="2600" smtClean="0">
                <a:solidFill>
                  <a:schemeClr val="accent2">
                    <a:lumMod val="75000"/>
                  </a:schemeClr>
                </a:solidFill>
              </a:rPr>
              <a:t> и </a:t>
            </a:r>
            <a:r>
              <a:rPr lang="en-US" sz="2600" b="1" smtClean="0">
                <a:solidFill>
                  <a:schemeClr val="accent2">
                    <a:lumMod val="75000"/>
                  </a:schemeClr>
                </a:solidFill>
              </a:rPr>
              <a:t>образовног окружења </a:t>
            </a:r>
            <a:r>
              <a:rPr lang="en-US" sz="2600" smtClean="0">
                <a:solidFill>
                  <a:schemeClr val="accent2">
                    <a:lumMod val="75000"/>
                  </a:schemeClr>
                </a:solidFill>
              </a:rPr>
              <a:t>у 21. веку.</a:t>
            </a:r>
            <a:endParaRPr lang="sr-Cyrl-RS" sz="2600" smtClean="0">
              <a:solidFill>
                <a:schemeClr val="accent2">
                  <a:lumMod val="75000"/>
                </a:schemeClr>
              </a:solidFill>
            </a:endParaRPr>
          </a:p>
          <a:p>
            <a:pPr marL="620713" lvl="1" indent="-261938" algn="just">
              <a:buFont typeface="Wingdings" pitchFamily="2" charset="2"/>
              <a:buChar char="ü"/>
            </a:pPr>
            <a:r>
              <a:rPr lang="en-US" sz="2600" smtClean="0">
                <a:solidFill>
                  <a:schemeClr val="accent2">
                    <a:lumMod val="75000"/>
                  </a:schemeClr>
                </a:solidFill>
              </a:rPr>
              <a:t>Усагласите ставове и одаберите </a:t>
            </a:r>
            <a:r>
              <a:rPr lang="en-US" sz="2600" b="1" smtClean="0">
                <a:solidFill>
                  <a:schemeClr val="accent2">
                    <a:lumMod val="75000"/>
                  </a:schemeClr>
                </a:solidFill>
              </a:rPr>
              <a:t>5 најважнијих особина за сва три елемента</a:t>
            </a:r>
            <a:r>
              <a:rPr lang="en-US" sz="2600" smtClean="0">
                <a:solidFill>
                  <a:schemeClr val="accent2">
                    <a:lumMod val="75000"/>
                  </a:schemeClr>
                </a:solidFill>
              </a:rPr>
              <a:t>.</a:t>
            </a:r>
            <a:endParaRPr lang="sr-Cyrl-RS" sz="2600" smtClean="0">
              <a:solidFill>
                <a:schemeClr val="accent2">
                  <a:lumMod val="75000"/>
                </a:schemeClr>
              </a:solidFill>
            </a:endParaRPr>
          </a:p>
          <a:p>
            <a:pPr marL="620713" lvl="1" indent="-261938" algn="just">
              <a:buFont typeface="Wingdings" pitchFamily="2" charset="2"/>
              <a:buChar char="ü"/>
            </a:pPr>
            <a:r>
              <a:rPr lang="en-US" sz="2600" smtClean="0">
                <a:solidFill>
                  <a:schemeClr val="accent2">
                    <a:lumMod val="75000"/>
                  </a:schemeClr>
                </a:solidFill>
              </a:rPr>
              <a:t>Одаберите координатора који ће </a:t>
            </a:r>
            <a:r>
              <a:rPr lang="sr-Cyrl-RS" sz="2600" smtClean="0">
                <a:solidFill>
                  <a:schemeClr val="accent2">
                    <a:lumMod val="75000"/>
                  </a:schemeClr>
                </a:solidFill>
              </a:rPr>
              <a:t>изнети заједничке закључке групе (Линоит).</a:t>
            </a:r>
          </a:p>
          <a:p>
            <a:pPr marL="620713" lvl="1" indent="-261938" algn="just">
              <a:buFont typeface="Wingdings" pitchFamily="2" charset="2"/>
              <a:buChar char="ü"/>
            </a:pPr>
            <a:r>
              <a:rPr lang="en-US" sz="2600" smtClean="0">
                <a:solidFill>
                  <a:schemeClr val="accent2">
                    <a:lumMod val="75000"/>
                  </a:schemeClr>
                </a:solidFill>
              </a:rPr>
              <a:t>Погледајте које су карактеристике као кључне препознали чланови осталих група и упоредите своје закључке. </a:t>
            </a:r>
            <a:endParaRPr lang="sr-Cyrl-RS" sz="2600" smtClean="0">
              <a:solidFill>
                <a:schemeClr val="accent2">
                  <a:lumMod val="75000"/>
                </a:schemeClr>
              </a:solidFill>
            </a:endParaRPr>
          </a:p>
          <a:p>
            <a:pPr marL="914400" lvl="1" indent="-457200" algn="just"/>
            <a:endParaRPr lang="sr-Cyrl-RS" sz="2600" smtClean="0">
              <a:solidFill>
                <a:schemeClr val="accent2">
                  <a:lumMod val="75000"/>
                </a:schemeClr>
              </a:solidFill>
            </a:endParaRPr>
          </a:p>
          <a:p>
            <a:pPr marL="914400" lvl="1" indent="-457200"/>
            <a:endParaRPr lang="en-US" sz="260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768543"/>
          </a:xfrm>
        </p:spPr>
        <p:txBody>
          <a:bodyPr>
            <a:normAutofit/>
          </a:bodyPr>
          <a:lstStyle/>
          <a:p>
            <a:r>
              <a:rPr lang="sr-Cyrl-CS" sz="3600" smtClean="0">
                <a:solidFill>
                  <a:schemeClr val="accent6">
                    <a:lumMod val="75000"/>
                  </a:schemeClr>
                </a:solidFill>
                <a:latin typeface="Arial" pitchFamily="34" charset="0"/>
                <a:cs typeface="Arial" pitchFamily="34" charset="0"/>
              </a:rPr>
              <a:t>Путовање кроз време</a:t>
            </a:r>
            <a:endParaRPr lang="sr-Latn-CS" sz="3600">
              <a:solidFill>
                <a:schemeClr val="accent6">
                  <a:lumMod val="75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71488" y="2225824"/>
            <a:ext cx="4608512" cy="3393865"/>
          </a:xfrm>
          <a:prstGeom prst="rect">
            <a:avLst/>
          </a:prstGeom>
          <a:noFill/>
          <a:ln w="9525">
            <a:noFill/>
            <a:miter lim="800000"/>
            <a:headEnd/>
            <a:tailEnd/>
          </a:ln>
        </p:spPr>
      </p:pic>
      <p:pic>
        <p:nvPicPr>
          <p:cNvPr id="4" name="Content Placeholder 5" descr="images.jpg"/>
          <p:cNvPicPr>
            <a:picLocks noGrp="1" noChangeAspect="1"/>
          </p:cNvPicPr>
          <p:nvPr>
            <p:ph idx="1"/>
          </p:nvPr>
        </p:nvPicPr>
        <p:blipFill>
          <a:blip r:embed="rId3" cstate="print"/>
          <a:stretch>
            <a:fillRect/>
          </a:stretch>
        </p:blipFill>
        <p:spPr>
          <a:xfrm>
            <a:off x="5584056" y="1649760"/>
            <a:ext cx="4287912" cy="2143956"/>
          </a:xfrm>
        </p:spPr>
      </p:pic>
      <p:pic>
        <p:nvPicPr>
          <p:cNvPr id="5" name="Picture 4" descr="bored-in-class.jpg"/>
          <p:cNvPicPr>
            <a:picLocks noChangeAspect="1"/>
          </p:cNvPicPr>
          <p:nvPr/>
        </p:nvPicPr>
        <p:blipFill>
          <a:blip r:embed="rId4" cstate="print"/>
          <a:stretch>
            <a:fillRect/>
          </a:stretch>
        </p:blipFill>
        <p:spPr>
          <a:xfrm>
            <a:off x="5872088" y="3665984"/>
            <a:ext cx="3840427" cy="2880320"/>
          </a:xfrm>
          <a:prstGeom prst="rect">
            <a:avLst/>
          </a:prstGeom>
        </p:spPr>
      </p:pic>
      <p:sp>
        <p:nvSpPr>
          <p:cNvPr id="6" name="TextBox 5"/>
          <p:cNvSpPr txBox="1"/>
          <p:nvPr/>
        </p:nvSpPr>
        <p:spPr>
          <a:xfrm>
            <a:off x="687512" y="5970240"/>
            <a:ext cx="4104456" cy="461665"/>
          </a:xfrm>
          <a:prstGeom prst="rect">
            <a:avLst/>
          </a:prstGeom>
          <a:noFill/>
        </p:spPr>
        <p:txBody>
          <a:bodyPr wrap="square" rtlCol="0">
            <a:spAutoFit/>
          </a:bodyPr>
          <a:lstStyle/>
          <a:p>
            <a:r>
              <a:rPr lang="sr-Cyrl-CS" smtClean="0">
                <a:latin typeface="Arial" pitchFamily="34" charset="0"/>
                <a:cs typeface="Arial" pitchFamily="34" charset="0"/>
              </a:rPr>
              <a:t>Медицина</a:t>
            </a:r>
            <a:endParaRPr lang="sr-Latn-CS">
              <a:latin typeface="Arial" pitchFamily="34" charset="0"/>
              <a:cs typeface="Arial" pitchFamily="34" charset="0"/>
            </a:endParaRPr>
          </a:p>
        </p:txBody>
      </p:sp>
      <p:sp>
        <p:nvSpPr>
          <p:cNvPr id="7" name="TextBox 6"/>
          <p:cNvSpPr txBox="1"/>
          <p:nvPr/>
        </p:nvSpPr>
        <p:spPr>
          <a:xfrm>
            <a:off x="6088112" y="6762328"/>
            <a:ext cx="3456384" cy="461665"/>
          </a:xfrm>
          <a:prstGeom prst="rect">
            <a:avLst/>
          </a:prstGeom>
          <a:noFill/>
        </p:spPr>
        <p:txBody>
          <a:bodyPr wrap="square" rtlCol="0">
            <a:spAutoFit/>
          </a:bodyPr>
          <a:lstStyle/>
          <a:p>
            <a:r>
              <a:rPr lang="sr-Cyrl-CS" smtClean="0">
                <a:latin typeface="Arial" pitchFamily="34" charset="0"/>
                <a:cs typeface="Arial" pitchFamily="34" charset="0"/>
              </a:rPr>
              <a:t>Образовање</a:t>
            </a:r>
            <a:endParaRPr lang="sr-Latn-C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472" y="569640"/>
            <a:ext cx="9433048" cy="1080120"/>
          </a:xfrm>
          <a:ln>
            <a:noFill/>
          </a:ln>
        </p:spPr>
        <p:txBody>
          <a:bodyPr>
            <a:noAutofit/>
          </a:bodyPr>
          <a:lstStyle/>
          <a:p>
            <a:r>
              <a:rPr lang="sr-Cyrl-CS" sz="3600" b="1" smtClean="0">
                <a:solidFill>
                  <a:schemeClr val="accent6">
                    <a:lumMod val="75000"/>
                  </a:schemeClr>
                </a:solidFill>
                <a:latin typeface="Arial" pitchFamily="34" charset="0"/>
                <a:cs typeface="Arial" pitchFamily="34" charset="0"/>
              </a:rPr>
              <a:t>Заинтересуј ме</a:t>
            </a:r>
            <a:r>
              <a:rPr lang="sr-Latn-RS" sz="3600" b="1" smtClean="0">
                <a:solidFill>
                  <a:schemeClr val="accent6">
                    <a:lumMod val="75000"/>
                  </a:schemeClr>
                </a:solidFill>
                <a:latin typeface="Arial" pitchFamily="34" charset="0"/>
                <a:cs typeface="Arial" pitchFamily="34" charset="0"/>
              </a:rPr>
              <a:t>,</a:t>
            </a:r>
            <a:r>
              <a:rPr lang="sr-Cyrl-CS" sz="3600" b="1" smtClean="0">
                <a:solidFill>
                  <a:schemeClr val="accent6">
                    <a:lumMod val="75000"/>
                  </a:schemeClr>
                </a:solidFill>
                <a:latin typeface="Arial" pitchFamily="34" charset="0"/>
                <a:cs typeface="Arial" pitchFamily="34" charset="0"/>
              </a:rPr>
              <a:t>  </a:t>
            </a:r>
            <a:r>
              <a:rPr lang="sr-Latn-RS" sz="3600" b="1" smtClean="0">
                <a:solidFill>
                  <a:schemeClr val="accent6">
                    <a:lumMod val="75000"/>
                  </a:schemeClr>
                </a:solidFill>
                <a:latin typeface="Arial" pitchFamily="34" charset="0"/>
                <a:cs typeface="Arial" pitchFamily="34" charset="0"/>
              </a:rPr>
              <a:t/>
            </a:r>
            <a:br>
              <a:rPr lang="sr-Latn-RS" sz="3600" b="1" smtClean="0">
                <a:solidFill>
                  <a:schemeClr val="accent6">
                    <a:lumMod val="75000"/>
                  </a:schemeClr>
                </a:solidFill>
                <a:latin typeface="Arial" pitchFamily="34" charset="0"/>
                <a:cs typeface="Arial" pitchFamily="34" charset="0"/>
              </a:rPr>
            </a:br>
            <a:r>
              <a:rPr lang="sr-Cyrl-CS" sz="3600" b="1" smtClean="0">
                <a:solidFill>
                  <a:schemeClr val="accent6">
                    <a:lumMod val="75000"/>
                  </a:schemeClr>
                </a:solidFill>
                <a:latin typeface="Arial" pitchFamily="34" charset="0"/>
                <a:cs typeface="Arial" pitchFamily="34" charset="0"/>
              </a:rPr>
              <a:t>или ћу умрети од досаде</a:t>
            </a:r>
            <a:br>
              <a:rPr lang="sr-Cyrl-CS" sz="3600" b="1" smtClean="0">
                <a:solidFill>
                  <a:schemeClr val="accent6">
                    <a:lumMod val="75000"/>
                  </a:schemeClr>
                </a:solidFill>
                <a:latin typeface="Arial" pitchFamily="34" charset="0"/>
                <a:cs typeface="Arial" pitchFamily="34" charset="0"/>
              </a:rPr>
            </a:br>
            <a:endParaRPr lang="sr-Latn-CS" sz="3600" b="1">
              <a:solidFill>
                <a:schemeClr val="accent6">
                  <a:lumMod val="75000"/>
                </a:schemeClr>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327472" y="3882008"/>
            <a:ext cx="4934799" cy="3096344"/>
          </a:xfrm>
          <a:prstGeom prst="rect">
            <a:avLst/>
          </a:prstGeom>
          <a:noFill/>
          <a:ln w="9525">
            <a:noFill/>
            <a:miter lim="800000"/>
            <a:headEnd/>
            <a:tailEnd/>
          </a:ln>
        </p:spPr>
      </p:pic>
      <p:pic>
        <p:nvPicPr>
          <p:cNvPr id="10" name="Picture 9" descr="i-am-not-slepping.jpg"/>
          <p:cNvPicPr>
            <a:picLocks noChangeAspect="1"/>
          </p:cNvPicPr>
          <p:nvPr/>
        </p:nvPicPr>
        <p:blipFill>
          <a:blip r:embed="rId3" cstate="print"/>
          <a:stretch>
            <a:fillRect/>
          </a:stretch>
        </p:blipFill>
        <p:spPr>
          <a:xfrm>
            <a:off x="5224016" y="3882008"/>
            <a:ext cx="4392488" cy="3096704"/>
          </a:xfrm>
          <a:prstGeom prst="rect">
            <a:avLst/>
          </a:prstGeom>
        </p:spPr>
      </p:pic>
      <p:sp>
        <p:nvSpPr>
          <p:cNvPr id="5" name="Rectangle 4"/>
          <p:cNvSpPr/>
          <p:nvPr/>
        </p:nvSpPr>
        <p:spPr>
          <a:xfrm>
            <a:off x="615504" y="1793777"/>
            <a:ext cx="9073008" cy="1661993"/>
          </a:xfrm>
          <a:prstGeom prst="rect">
            <a:avLst/>
          </a:prstGeom>
        </p:spPr>
        <p:txBody>
          <a:bodyPr wrap="square">
            <a:spAutoFit/>
          </a:bodyPr>
          <a:lstStyle/>
          <a:p>
            <a:pPr algn="ctr"/>
            <a:r>
              <a:rPr lang="en-US" sz="2600" b="1" i="1" smtClean="0">
                <a:latin typeface="+mn-lt"/>
              </a:rPr>
              <a:t>„</a:t>
            </a:r>
            <a:r>
              <a:rPr lang="ru-RU" sz="2600" smtClean="0">
                <a:latin typeface="+mn-lt"/>
                <a:cs typeface="Arial" pitchFamily="34" charset="0"/>
              </a:rPr>
              <a:t>Школе су заглавиле у XX веку, а ученици похрлили у XXI век. Како да школе ухвате корак с ученицима и пруже им одговарајуће образовање?</a:t>
            </a:r>
            <a:r>
              <a:rPr lang="en-US" sz="2600" b="1" i="1" smtClean="0">
                <a:latin typeface="+mn-lt"/>
              </a:rPr>
              <a:t>”</a:t>
            </a:r>
            <a:endParaRPr lang="ru-RU" sz="2600" smtClean="0">
              <a:latin typeface="+mn-lt"/>
              <a:cs typeface="Arial" pitchFamily="34" charset="0"/>
            </a:endParaRPr>
          </a:p>
          <a:p>
            <a:pPr algn="r"/>
            <a:r>
              <a:rPr lang="ru-RU" smtClean="0">
                <a:latin typeface="Arial" pitchFamily="34" charset="0"/>
                <a:cs typeface="Arial" pitchFamily="34" charset="0"/>
              </a:rPr>
              <a:t>                                                                        </a:t>
            </a:r>
            <a:r>
              <a:rPr lang="ru-RU" smtClean="0">
                <a:latin typeface="+mn-lt"/>
                <a:cs typeface="Arial" pitchFamily="34" charset="0"/>
              </a:rPr>
              <a:t>Марк Пренски</a:t>
            </a:r>
            <a:r>
              <a:rPr lang="sr-Latn-RS" smtClean="0">
                <a:latin typeface="+mn-lt"/>
                <a:cs typeface="Arial" pitchFamily="34" charset="0"/>
              </a:rPr>
              <a:t> (2005)</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2991768" y="2009800"/>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boredom3.jpg"/>
          <p:cNvPicPr>
            <a:picLocks noChangeAspect="1"/>
          </p:cNvPicPr>
          <p:nvPr/>
        </p:nvPicPr>
        <p:blipFill>
          <a:blip r:embed="rId8" cstate="print"/>
          <a:stretch>
            <a:fillRect/>
          </a:stretch>
        </p:blipFill>
        <p:spPr>
          <a:xfrm>
            <a:off x="0" y="0"/>
            <a:ext cx="5279446" cy="7620000"/>
          </a:xfrm>
          <a:prstGeom prst="rect">
            <a:avLst/>
          </a:prstGeom>
          <a:ln>
            <a:noFill/>
          </a:ln>
          <a:effectLst>
            <a:softEdge rad="635000"/>
          </a:effectLst>
        </p:spPr>
      </p:pic>
      <p:sp>
        <p:nvSpPr>
          <p:cNvPr id="17"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sr-Cyrl-CS" sz="3600" b="1" smtClean="0">
                <a:ln w="11430"/>
                <a:solidFill>
                  <a:schemeClr val="accent6">
                    <a:lumMod val="75000"/>
                  </a:schemeClr>
                </a:solidFill>
                <a:effectLst>
                  <a:outerShdw blurRad="80000" dist="40000" dir="5040000" algn="tl">
                    <a:srgbClr val="000000">
                      <a:alpha val="30000"/>
                    </a:srgbClr>
                  </a:outerShdw>
                </a:effectLst>
                <a:latin typeface="Arial" pitchFamily="34" charset="0"/>
                <a:cs typeface="Arial" pitchFamily="34" charset="0"/>
              </a:rPr>
              <a:t>Прича о </a:t>
            </a:r>
            <a:r>
              <a:rPr lang="sr-Cyrl-CS" sz="3600" b="1" i="1" smtClean="0">
                <a:ln w="11430"/>
                <a:solidFill>
                  <a:schemeClr val="accent6">
                    <a:lumMod val="75000"/>
                  </a:schemeClr>
                </a:solidFill>
                <a:effectLst>
                  <a:outerShdw blurRad="80000" dist="40000" dir="5040000" algn="tl">
                    <a:srgbClr val="000000">
                      <a:alpha val="30000"/>
                    </a:srgbClr>
                  </a:outerShdw>
                </a:effectLst>
                <a:latin typeface="Arial" pitchFamily="34" charset="0"/>
                <a:cs typeface="Arial" pitchFamily="34" charset="0"/>
              </a:rPr>
              <a:t>дигиталн</a:t>
            </a:r>
            <a:r>
              <a:rPr lang="sr-Cyrl-RS" sz="3600" b="1" i="1" smtClean="0">
                <a:ln w="11430"/>
                <a:solidFill>
                  <a:schemeClr val="accent6">
                    <a:lumMod val="75000"/>
                  </a:schemeClr>
                </a:solidFill>
                <a:effectLst>
                  <a:outerShdw blurRad="80000" dist="40000" dir="5040000" algn="tl">
                    <a:srgbClr val="000000">
                      <a:alpha val="30000"/>
                    </a:srgbClr>
                  </a:outerShdw>
                </a:effectLst>
                <a:latin typeface="Arial" pitchFamily="34" charset="0"/>
                <a:cs typeface="Arial" pitchFamily="34" charset="0"/>
              </a:rPr>
              <a:t>ој генерацији</a:t>
            </a:r>
            <a:endParaRPr lang="sr-Latn-CS" sz="3600" b="1" i="1">
              <a:ln w="11430"/>
              <a:solidFill>
                <a:schemeClr val="accent6">
                  <a:lumMod val="75000"/>
                </a:schemeClr>
              </a:solidFill>
              <a:effectLst>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912559"/>
          </a:xfrm>
        </p:spPr>
        <p:txBody>
          <a:bodyPr>
            <a:normAutofit/>
          </a:bodyPr>
          <a:lstStyle/>
          <a:p>
            <a:r>
              <a:rPr lang="sr-Cyrl-CS" sz="3600" b="1" smtClean="0">
                <a:solidFill>
                  <a:schemeClr val="accent6">
                    <a:lumMod val="75000"/>
                  </a:schemeClr>
                </a:solidFill>
                <a:latin typeface="Arial" pitchFamily="34" charset="0"/>
                <a:cs typeface="Arial" pitchFamily="34" charset="0"/>
              </a:rPr>
              <a:t>Послушајмо ученике</a:t>
            </a:r>
            <a:endParaRPr lang="sr-Latn-CS" sz="3600" b="1">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582936" y="1505744"/>
            <a:ext cx="9577064" cy="2880320"/>
          </a:xfrm>
        </p:spPr>
        <p:txBody>
          <a:bodyPr>
            <a:normAutofit lnSpcReduction="10000"/>
          </a:bodyPr>
          <a:lstStyle/>
          <a:p>
            <a:pPr>
              <a:buFont typeface="Wingdings" pitchFamily="2" charset="2"/>
              <a:buChar char="§"/>
            </a:pPr>
            <a:r>
              <a:rPr lang="sr-Cyrl-CS" sz="2400" i="1" smtClean="0">
                <a:latin typeface="Arial" pitchFamily="34" charset="0"/>
                <a:cs typeface="Arial" pitchFamily="34" charset="0"/>
              </a:rPr>
              <a:t>На часу ми је досадно 99 одсто времена.</a:t>
            </a:r>
            <a:endParaRPr lang="sr-Latn-CS" sz="2400" smtClean="0">
              <a:latin typeface="Arial" pitchFamily="34" charset="0"/>
              <a:cs typeface="Arial" pitchFamily="34" charset="0"/>
            </a:endParaRPr>
          </a:p>
          <a:p>
            <a:pPr>
              <a:buFont typeface="Wingdings" pitchFamily="2" charset="2"/>
              <a:buChar char="§"/>
            </a:pPr>
            <a:r>
              <a:rPr lang="sr-Cyrl-CS" sz="2400" i="1" smtClean="0">
                <a:latin typeface="Arial" pitchFamily="34" charset="0"/>
                <a:cs typeface="Arial" pitchFamily="34" charset="0"/>
              </a:rPr>
              <a:t>Школа је заиста, заиста досадна.</a:t>
            </a:r>
            <a:endParaRPr lang="sr-Latn-CS" sz="2400" smtClean="0">
              <a:latin typeface="Arial" pitchFamily="34" charset="0"/>
              <a:cs typeface="Arial" pitchFamily="34" charset="0"/>
            </a:endParaRPr>
          </a:p>
          <a:p>
            <a:pPr>
              <a:buFont typeface="Wingdings" pitchFamily="2" charset="2"/>
              <a:buChar char="§"/>
            </a:pPr>
            <a:r>
              <a:rPr lang="sr-Cyrl-CS" sz="2400" i="1" smtClean="0">
                <a:latin typeface="Arial" pitchFamily="34" charset="0"/>
                <a:cs typeface="Arial" pitchFamily="34" charset="0"/>
              </a:rPr>
              <a:t>Нама је тако досадно.</a:t>
            </a:r>
          </a:p>
          <a:p>
            <a:pPr>
              <a:buFont typeface="Wingdings" pitchFamily="2" charset="2"/>
              <a:buChar char="§"/>
            </a:pPr>
            <a:r>
              <a:rPr lang="sr-Cyrl-CS" sz="2400" i="1" smtClean="0">
                <a:latin typeface="Arial" pitchFamily="34" charset="0"/>
                <a:cs typeface="Arial" pitchFamily="34" charset="0"/>
              </a:rPr>
              <a:t>Ангажујте нас више.</a:t>
            </a:r>
            <a:endParaRPr lang="sr-Latn-CS" sz="2400" smtClean="0">
              <a:latin typeface="Arial" pitchFamily="34" charset="0"/>
              <a:cs typeface="Arial" pitchFamily="34" charset="0"/>
            </a:endParaRPr>
          </a:p>
          <a:p>
            <a:pPr>
              <a:buFont typeface="Wingdings" pitchFamily="2" charset="2"/>
              <a:buChar char="§"/>
            </a:pPr>
            <a:r>
              <a:rPr lang="sr-Cyrl-CS" sz="2400" i="1" smtClean="0">
                <a:latin typeface="Arial" pitchFamily="34" charset="0"/>
                <a:cs typeface="Arial" pitchFamily="34" charset="0"/>
              </a:rPr>
              <a:t>Наставници су толико досадни да више не обраћам пажњу на њих. </a:t>
            </a:r>
            <a:endParaRPr lang="sr-Latn-CS" sz="2400" i="1" smtClean="0">
              <a:latin typeface="Arial" pitchFamily="34" charset="0"/>
              <a:cs typeface="Arial" pitchFamily="34" charset="0"/>
            </a:endParaRPr>
          </a:p>
          <a:p>
            <a:pPr>
              <a:buFont typeface="Wingdings" pitchFamily="2" charset="2"/>
              <a:buChar char="§"/>
            </a:pPr>
            <a:r>
              <a:rPr lang="sr-Cyrl-CS" sz="2400" i="1" smtClean="0">
                <a:latin typeface="Arial" pitchFamily="34" charset="0"/>
                <a:cs typeface="Arial" pitchFamily="34" charset="0"/>
              </a:rPr>
              <a:t>Бескорисно. Ангажована сам на 2 од седам часова. </a:t>
            </a:r>
            <a:endParaRPr lang="sr-Latn-CS" sz="2400" smtClean="0">
              <a:latin typeface="Arial" pitchFamily="34" charset="0"/>
              <a:cs typeface="Arial" pitchFamily="34" charset="0"/>
            </a:endParaRPr>
          </a:p>
          <a:p>
            <a:endParaRPr lang="sr-Latn-CS"/>
          </a:p>
        </p:txBody>
      </p:sp>
      <p:pic>
        <p:nvPicPr>
          <p:cNvPr id="7" name="Picture 6" descr="how-to-survive-boring-lessons.WidePlayer.jpg"/>
          <p:cNvPicPr>
            <a:picLocks noChangeAspect="1"/>
          </p:cNvPicPr>
          <p:nvPr/>
        </p:nvPicPr>
        <p:blipFill>
          <a:blip r:embed="rId2" cstate="print"/>
          <a:stretch>
            <a:fillRect/>
          </a:stretch>
        </p:blipFill>
        <p:spPr>
          <a:xfrm>
            <a:off x="3423816" y="3737992"/>
            <a:ext cx="6517305" cy="3665984"/>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25624"/>
            <a:ext cx="10160000" cy="1200329"/>
          </a:xfrm>
          <a:prstGeom prst="rect">
            <a:avLst/>
          </a:prstGeom>
          <a:noFill/>
          <a:ln cmpd="dbl">
            <a:solidFill>
              <a:schemeClr val="accent6">
                <a:lumMod val="75000"/>
              </a:schemeClr>
            </a:solidFill>
          </a:ln>
        </p:spPr>
        <p:txBody>
          <a:bodyPr wrap="square" rtlCol="0">
            <a:spAutoFit/>
          </a:bodyPr>
          <a:lstStyle/>
          <a:p>
            <a:pPr algn="ctr"/>
            <a:r>
              <a:rPr lang="sr-Cyrl-CS" sz="3600" b="1" smtClean="0">
                <a:solidFill>
                  <a:schemeClr val="accent6">
                    <a:lumMod val="75000"/>
                  </a:schemeClr>
                </a:solidFill>
                <a:latin typeface="Arial" pitchFamily="34" charset="0"/>
                <a:cs typeface="Arial" pitchFamily="34" charset="0"/>
              </a:rPr>
              <a:t>Сир Кен Робинсон</a:t>
            </a:r>
            <a:r>
              <a:rPr lang="sr-Latn-RS" sz="3600" b="1" smtClean="0">
                <a:solidFill>
                  <a:schemeClr val="accent6">
                    <a:lumMod val="75000"/>
                  </a:schemeClr>
                </a:solidFill>
                <a:latin typeface="Arial" pitchFamily="34" charset="0"/>
                <a:cs typeface="Arial" pitchFamily="34" charset="0"/>
              </a:rPr>
              <a:t>: </a:t>
            </a:r>
            <a:endParaRPr lang="sr-Cyrl-RS" sz="3600" b="1" smtClean="0">
              <a:solidFill>
                <a:schemeClr val="accent6">
                  <a:lumMod val="75000"/>
                </a:schemeClr>
              </a:solidFill>
              <a:latin typeface="Arial" pitchFamily="34" charset="0"/>
              <a:cs typeface="Arial" pitchFamily="34" charset="0"/>
            </a:endParaRPr>
          </a:p>
          <a:p>
            <a:pPr algn="ctr"/>
            <a:r>
              <a:rPr lang="sr-Cyrl-RS" sz="3600" b="1" smtClean="0">
                <a:solidFill>
                  <a:schemeClr val="accent6">
                    <a:lumMod val="75000"/>
                  </a:schemeClr>
                </a:solidFill>
                <a:latin typeface="Arial" pitchFamily="34" charset="0"/>
                <a:cs typeface="Arial" pitchFamily="34" charset="0"/>
              </a:rPr>
              <a:t>Промена образовне парадигме</a:t>
            </a:r>
            <a:endParaRPr lang="sr-Latn-CS" sz="3600" b="1">
              <a:solidFill>
                <a:schemeClr val="accent6">
                  <a:lumMod val="75000"/>
                </a:schemeClr>
              </a:solidFill>
              <a:latin typeface="Arial" pitchFamily="34" charset="0"/>
              <a:cs typeface="Arial" pitchFamily="34" charset="0"/>
            </a:endParaRPr>
          </a:p>
        </p:txBody>
      </p:sp>
      <p:pic>
        <p:nvPicPr>
          <p:cNvPr id="8" name="Picture 7" descr="7.10.png">
            <a:hlinkClick r:id="rId2"/>
          </p:cNvPr>
          <p:cNvPicPr>
            <a:picLocks noChangeAspect="1"/>
          </p:cNvPicPr>
          <p:nvPr/>
        </p:nvPicPr>
        <p:blipFill>
          <a:blip r:embed="rId3" cstate="print"/>
          <a:stretch>
            <a:fillRect/>
          </a:stretch>
        </p:blipFill>
        <p:spPr>
          <a:xfrm>
            <a:off x="2199680" y="2081808"/>
            <a:ext cx="6048672" cy="44273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a:xfrm>
            <a:off x="543496" y="209600"/>
            <a:ext cx="9144000" cy="912560"/>
          </a:xfrm>
        </p:spPr>
        <p:txBody>
          <a:bodyPr lIns="0" tIns="0" rIns="0" bIns="0" anchor="t">
            <a:normAutofit fontScale="90000"/>
          </a:bodyPr>
          <a:lstStyle/>
          <a:p>
            <a:r>
              <a:rPr lang="ru-RU" sz="4800" smtClean="0">
                <a:solidFill>
                  <a:schemeClr val="accent6">
                    <a:lumMod val="75000"/>
                  </a:schemeClr>
                </a:solidFill>
              </a:rPr>
              <a:t/>
            </a:r>
            <a:br>
              <a:rPr lang="ru-RU" sz="4800" smtClean="0">
                <a:solidFill>
                  <a:schemeClr val="accent6">
                    <a:lumMod val="75000"/>
                  </a:schemeClr>
                </a:solidFill>
              </a:rPr>
            </a:br>
            <a:endParaRPr lang="en-US" sz="4800" dirty="0">
              <a:solidFill>
                <a:schemeClr val="accent6">
                  <a:lumMod val="75000"/>
                </a:schemeClr>
              </a:solidFill>
              <a:latin typeface="Arial" charset="0"/>
            </a:endParaRPr>
          </a:p>
        </p:txBody>
      </p:sp>
      <p:sp>
        <p:nvSpPr>
          <p:cNvPr id="2050" name="Rectangle 2"/>
          <p:cNvSpPr>
            <a:spLocks noGrp="1" noChangeArrowheads="1"/>
          </p:cNvSpPr>
          <p:nvPr>
            <p:ph type="subTitle" idx="4294967295"/>
          </p:nvPr>
        </p:nvSpPr>
        <p:spPr>
          <a:xfrm>
            <a:off x="1407592" y="281608"/>
            <a:ext cx="7560840" cy="1008112"/>
          </a:xfrm>
        </p:spPr>
        <p:txBody>
          <a:bodyPr lIns="0" tIns="0" rIns="0" bIns="0">
            <a:norm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95000"/>
              </a:lnSpc>
              <a:spcBef>
                <a:spcPct val="0"/>
              </a:spcBef>
              <a:buNone/>
            </a:pPr>
            <a:r>
              <a:rPr lang="sr-Cyrl-CS" sz="4000" b="1" smtClean="0">
                <a:ln w="11430"/>
                <a:solidFill>
                  <a:schemeClr val="accent6">
                    <a:lumMod val="75000"/>
                  </a:schemeClr>
                </a:solidFill>
                <a:effectLst>
                  <a:outerShdw blurRad="80000" dist="40000" dir="5040000" algn="tl">
                    <a:srgbClr val="000000">
                      <a:alpha val="30000"/>
                    </a:srgbClr>
                  </a:outerShdw>
                </a:effectLst>
                <a:latin typeface="Arial" charset="0"/>
              </a:rPr>
              <a:t>Вештине 21. века</a:t>
            </a:r>
            <a:endParaRPr lang="en-US" sz="4000" b="1" dirty="0">
              <a:ln w="11430"/>
              <a:solidFill>
                <a:schemeClr val="accent6">
                  <a:lumMod val="75000"/>
                </a:schemeClr>
              </a:solidFill>
              <a:effectLst>
                <a:outerShdw blurRad="80000" dist="40000" dir="5040000" algn="tl">
                  <a:srgbClr val="000000">
                    <a:alpha val="30000"/>
                  </a:srgbClr>
                </a:outerShdw>
              </a:effectLst>
              <a:latin typeface="Arial" charset="0"/>
            </a:endParaRPr>
          </a:p>
        </p:txBody>
      </p:sp>
      <p:pic>
        <p:nvPicPr>
          <p:cNvPr id="4" name="Picture 3" descr="p21_rainbow_id254.jpg"/>
          <p:cNvPicPr>
            <a:picLocks noChangeAspect="1"/>
          </p:cNvPicPr>
          <p:nvPr/>
        </p:nvPicPr>
        <p:blipFill>
          <a:blip r:embed="rId3" cstate="print"/>
          <a:stretch>
            <a:fillRect/>
          </a:stretch>
        </p:blipFill>
        <p:spPr>
          <a:xfrm>
            <a:off x="1479600" y="1361728"/>
            <a:ext cx="7632848" cy="5620970"/>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4845089"/>
              </p:ext>
            </p:extLst>
          </p:nvPr>
        </p:nvGraphicFramePr>
        <p:xfrm>
          <a:off x="471488" y="1649760"/>
          <a:ext cx="7776864"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5400000">
            <a:off x="8323256" y="3459053"/>
            <a:ext cx="2111475" cy="707886"/>
          </a:xfrm>
          <a:prstGeom prst="rect">
            <a:avLst/>
          </a:prstGeom>
          <a:noFill/>
        </p:spPr>
        <p:txBody>
          <a:bodyPr wrap="none" rtlCol="0">
            <a:spAutoFit/>
          </a:bodyPr>
          <a:lstStyle/>
          <a:p>
            <a:r>
              <a:rPr lang="sr-Cyrl-C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вештине</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323256" y="3459053"/>
            <a:ext cx="2111475" cy="707886"/>
          </a:xfrm>
          <a:prstGeom prst="rect">
            <a:avLst/>
          </a:prstGeom>
          <a:noFill/>
        </p:spPr>
        <p:txBody>
          <a:bodyPr wrap="none" rtlCol="0">
            <a:spAutoFit/>
          </a:bodyPr>
          <a:lstStyle/>
          <a:p>
            <a:r>
              <a:rPr lang="sr-Cyrl-C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вештине</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graphicFrame>
        <p:nvGraphicFramePr>
          <p:cNvPr id="4" name="Diagram 3"/>
          <p:cNvGraphicFramePr/>
          <p:nvPr>
            <p:extLst>
              <p:ext uri="{D42A27DB-BD31-4B8C-83A1-F6EECF244321}">
                <p14:modId xmlns:p14="http://schemas.microsoft.com/office/powerpoint/2010/main" val="1124693173"/>
              </p:ext>
            </p:extLst>
          </p:nvPr>
        </p:nvGraphicFramePr>
        <p:xfrm>
          <a:off x="975544" y="1721768"/>
          <a:ext cx="6840760"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TotalTime>
  <Words>529</Words>
  <Application>Microsoft Office PowerPoint</Application>
  <PresentationFormat>Custom</PresentationFormat>
  <Paragraphs>63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Вештине за XXI век  </vt:lpstr>
      <vt:lpstr>Путовање кроз време</vt:lpstr>
      <vt:lpstr>Заинтересуј ме,   или ћу умрети од досаде </vt:lpstr>
      <vt:lpstr>Прича о дигиталној генерацији</vt:lpstr>
      <vt:lpstr>Послушајмо ученике</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dikovic</cp:lastModifiedBy>
  <cp:revision>50</cp:revision>
  <dcterms:created xsi:type="dcterms:W3CDTF">2004-05-06T09:28:21Z</dcterms:created>
  <dcterms:modified xsi:type="dcterms:W3CDTF">2017-08-16T22:09:24Z</dcterms:modified>
</cp:coreProperties>
</file>