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6000" dirty="0" smtClean="0">
                <a:latin typeface="Times New Roman" pitchFamily="18" charset="0"/>
                <a:cs typeface="Times New Roman" pitchFamily="18" charset="0"/>
              </a:rPr>
              <a:t>Повезивање рачунара </a:t>
            </a:r>
            <a:br>
              <a:rPr lang="sr-Cyrl-R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6000" dirty="0" smtClean="0">
                <a:latin typeface="Times New Roman" pitchFamily="18" charset="0"/>
                <a:cs typeface="Times New Roman" pitchFamily="18" charset="0"/>
              </a:rPr>
              <a:t>и </a:t>
            </a:r>
            <a:br>
              <a:rPr lang="sr-Cyrl-R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6000" dirty="0" smtClean="0">
                <a:latin typeface="Times New Roman" pitchFamily="18" charset="0"/>
                <a:cs typeface="Times New Roman" pitchFamily="18" charset="0"/>
              </a:rPr>
              <a:t>пројектора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Подешавање пројектора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Десни клик –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Screen resolution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Captur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209800"/>
            <a:ext cx="6725589" cy="39248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Одређивање примарног и секундарног излаза (?)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6" name="Picture 5" descr="Captur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905000"/>
            <a:ext cx="6525536" cy="396295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Подешавање слике на пројектору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600" cy="4525963"/>
          </a:xfrm>
        </p:spPr>
        <p:txBody>
          <a:bodyPr>
            <a:normAutofit fontScale="925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Последњи корак је подешавање слике на пројектору, односно изоштравањем окретањем објектива лево или десно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 напреднија подешавања може се користити дугме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menu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пројектору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zoštravan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905000"/>
            <a:ext cx="3036367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Искључивање пројектора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Након завршетка рада, пројектор искључити кликом два пута на дугме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power</a:t>
            </a:r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Важна напомена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Након коришћења пројектора, потребно је најмање 5 минута да се пројектор охлади. Важно је пројектор не искључити из струје док је хлађење у току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Све наведено се може применити и на повезивање рачунара са савременим ТВ пријемницима који имају наведене конекторе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Конектори рачунара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Laptop konekto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60034"/>
            <a:ext cx="8229600" cy="28062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Конектори пројектора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Konektori projektor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142" y="1958419"/>
            <a:ext cx="8085715" cy="380952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Врсте каблова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Постоји неколико врста каблова који се могу користити за повезивање рачунара и пројектора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(VGA, USB, HDMI…)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Избор зависи од врста конектора на рачунару и пројектору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Како сви имају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VGA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USB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конекторе, а у последње време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HDMI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DVI,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осврнућемо се управо на њих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VGA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Video Graphics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кабл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Најзаступљенији, класични кабл за РС мониторе и пројекторе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Преноси искључиво аналогни видео сигнал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Полако га потискују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DVI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HDMI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каблови, јер нема пропусну моћ да пренесе сигнале високих квалитета  и резолуција</a:t>
            </a:r>
          </a:p>
          <a:p>
            <a:endParaRPr lang="sr-Cyrl-RS" dirty="0" smtClean="0"/>
          </a:p>
          <a:p>
            <a:endParaRPr lang="en-US" dirty="0"/>
          </a:p>
        </p:txBody>
      </p:sp>
      <p:pic>
        <p:nvPicPr>
          <p:cNvPr id="4" name="Picture 3" descr="vga_kabal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752600"/>
            <a:ext cx="2143125" cy="1714500"/>
          </a:xfrm>
          <a:prstGeom prst="rect">
            <a:avLst/>
          </a:prstGeom>
        </p:spPr>
      </p:pic>
      <p:pic>
        <p:nvPicPr>
          <p:cNvPr id="5" name="Picture 4" descr="VG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6576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USB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Universal Serial Bus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кабл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600" cy="4525963"/>
          </a:xfrm>
        </p:spPr>
        <p:txBody>
          <a:bodyPr>
            <a:normAutofit fontScale="925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Универзални, стандардни кабл који се користи за повезивање периферијских уређаја и рачунара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Важећи стандард је 3.0 који омогућава много већу брзину преноса од још увек важећег стандарда 2.0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U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752600"/>
            <a:ext cx="2143125" cy="2143125"/>
          </a:xfrm>
          <a:prstGeom prst="rect">
            <a:avLst/>
          </a:prstGeom>
        </p:spPr>
      </p:pic>
      <p:pic>
        <p:nvPicPr>
          <p:cNvPr id="5" name="Picture 4" descr="USB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114800"/>
            <a:ext cx="3533775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HDMI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High-Definition Multimedia Interface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) кабл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600" cy="4525963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Користе се за истовремени пренос и слике и звука (видео и аудио сигнал) високе резолуције и то преко једног кабла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dmi_kabal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600202"/>
            <a:ext cx="2852928" cy="1889760"/>
          </a:xfrm>
          <a:prstGeom prst="rect">
            <a:avLst/>
          </a:prstGeom>
        </p:spPr>
      </p:pic>
      <p:pic>
        <p:nvPicPr>
          <p:cNvPr id="5" name="Picture 4" descr="HDMI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795" y="3657598"/>
            <a:ext cx="2556510" cy="21583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DVI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 Visual Interface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кабл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600" cy="4525963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Користи се за пренос дигиталних видео сигнала високог квалитета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VI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2419350" cy="1895475"/>
          </a:xfrm>
          <a:prstGeom prst="rect">
            <a:avLst/>
          </a:prstGeom>
        </p:spPr>
      </p:pic>
      <p:pic>
        <p:nvPicPr>
          <p:cNvPr id="5" name="Picture 4" descr="DVI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192" y="3657592"/>
            <a:ext cx="257175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Повезивање рачунара и пројектора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600" cy="4800600"/>
          </a:xfrm>
        </p:spPr>
        <p:txBody>
          <a:bodyPr>
            <a:normAutofit fontScale="70000" lnSpcReduction="20000"/>
          </a:bodyPr>
          <a:lstStyle/>
          <a:p>
            <a:r>
              <a:rPr lang="sr-Cyrl-RS" sz="4600" dirty="0" smtClean="0">
                <a:latin typeface="Times New Roman" pitchFamily="18" charset="0"/>
                <a:cs typeface="Times New Roman" pitchFamily="18" charset="0"/>
              </a:rPr>
              <a:t>Да би пројектор исправно функционисао, потребно је придржавати се упутства за повезивање и руковање пројектором</a:t>
            </a:r>
          </a:p>
          <a:p>
            <a:r>
              <a:rPr lang="sr-Cyrl-RS" sz="4600" dirty="0" smtClean="0">
                <a:latin typeface="Times New Roman" pitchFamily="18" charset="0"/>
                <a:cs typeface="Times New Roman" pitchFamily="18" charset="0"/>
              </a:rPr>
              <a:t>Кад су повезани сви каблови, укључити пројектор притиском на дугме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sr-Cyrl-RS" sz="4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76400"/>
            <a:ext cx="2733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657600"/>
            <a:ext cx="21907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309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Повезивање рачунара  и  пројектора</vt:lpstr>
      <vt:lpstr>Конектори рачунара</vt:lpstr>
      <vt:lpstr>Конектори пројектора</vt:lpstr>
      <vt:lpstr>Врсте каблова </vt:lpstr>
      <vt:lpstr>VGA (Video Graphics Array) кабл</vt:lpstr>
      <vt:lpstr>USB (Universal Serial Bus) кабл</vt:lpstr>
      <vt:lpstr>HDMI (High-Definition Multimedia Interface ) кабл</vt:lpstr>
      <vt:lpstr>DVI (Digital Visual Interface) кабл</vt:lpstr>
      <vt:lpstr>Повезивање рачунара и пројектора</vt:lpstr>
      <vt:lpstr>Подешавање пројектора</vt:lpstr>
      <vt:lpstr> Одређивање примарног и секундарног излаза (?) </vt:lpstr>
      <vt:lpstr>Подешавање слике на пројектору</vt:lpstr>
      <vt:lpstr>Искључивање пројектора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Повезивање рачунара  и  пројектора</dc:title>
  <dc:creator>Bafana</dc:creator>
  <cp:lastModifiedBy>Bafana</cp:lastModifiedBy>
  <cp:revision>17</cp:revision>
  <dcterms:created xsi:type="dcterms:W3CDTF">2006-08-16T00:00:00Z</dcterms:created>
  <dcterms:modified xsi:type="dcterms:W3CDTF">2017-07-15T08:21:22Z</dcterms:modified>
</cp:coreProperties>
</file>