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0" r:id="rId2"/>
    <p:sldId id="275" r:id="rId3"/>
    <p:sldId id="276" r:id="rId4"/>
    <p:sldId id="278" r:id="rId5"/>
    <p:sldId id="264" r:id="rId6"/>
    <p:sldId id="265" r:id="rId7"/>
    <p:sldId id="279" r:id="rId8"/>
    <p:sldId id="266" r:id="rId9"/>
    <p:sldId id="268" r:id="rId10"/>
    <p:sldId id="270" r:id="rId11"/>
    <p:sldId id="274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503"/>
    <a:srgbClr val="269A5A"/>
    <a:srgbClr val="11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610" autoAdjust="0"/>
  </p:normalViewPr>
  <p:slideViewPr>
    <p:cSldViewPr snapToGrid="0">
      <p:cViewPr varScale="1">
        <p:scale>
          <a:sx n="60" d="100"/>
          <a:sy n="60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A3BA-F4C9-4647-B5F4-F8C3380C04DC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C23AC-2F74-4469-8006-47C74041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</a:t>
            </a:r>
            <a:r>
              <a:rPr lang="sr-Cyrl-RS" dirty="0" smtClean="0"/>
              <a:t>ренер</a:t>
            </a:r>
            <a:r>
              <a:rPr lang="sr-Cyrl-RS" baseline="0" dirty="0" smtClean="0"/>
              <a:t> показује полазницима како да приступе Гугл диску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Тренер показује да постоје опције „Мој диск“ и „Дељено са мном“. Показује да на свом диску има документе које је неко поделио са њим. Дели</a:t>
            </a:r>
            <a:r>
              <a:rPr lang="sr-Cyrl-RS" baseline="0" dirty="0" smtClean="0"/>
              <a:t> један документили фолдер са осталим полазницима (има већ припремљену листу са мејловима). Полазници проналазе документ или фолдер који је тренер поделио са њима.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Полазници отварају фолдер, преузимају један од докумената.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Тренер демонстрира сортирања,</a:t>
            </a:r>
            <a:r>
              <a:rPr lang="sr-Cyrl-RS" baseline="0" dirty="0" smtClean="0"/>
              <a:t> подешавање језика (ако је потребно). Полазници испробавају различите опције. Бришу документ.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Полазници</a:t>
            </a:r>
            <a:r>
              <a:rPr lang="sr-Cyrl-RS" baseline="0" dirty="0" smtClean="0"/>
              <a:t> додају један документ са свог рачунара. Уколико нема ни једног доступног документа, уз инструкције тренера, отварају нови Ворд документ.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Полазници документ</a:t>
            </a:r>
            <a:r>
              <a:rPr lang="sr-Cyrl-RS" baseline="0" dirty="0" smtClean="0"/>
              <a:t> деле прво са тренерима, а затим са неким колегом.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Полазници прегледају</a:t>
            </a:r>
            <a:r>
              <a:rPr lang="sr-Cyrl-RS" baseline="0" dirty="0" smtClean="0"/>
              <a:t> документа која је неко већ поделио са њима а затим их додају на свој диск.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23AC-2F74-4469-8006-47C740412E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7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3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9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0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3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7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886AFB7-8793-4854-8705-A82C25BAAB5A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4B3B256-DB49-41F6-890D-DAF7F606FF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4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todorovic@srednjaptt.edu.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6343" y="4960137"/>
            <a:ext cx="7321006" cy="1620837"/>
          </a:xfrm>
        </p:spPr>
        <p:txBody>
          <a:bodyPr>
            <a:normAutofit/>
          </a:bodyPr>
          <a:lstStyle/>
          <a:p>
            <a:r>
              <a:rPr lang="sr-Cyrl-RS" sz="4800" dirty="0" smtClean="0"/>
              <a:t>Практичне вежбе са </a:t>
            </a:r>
            <a:br>
              <a:rPr lang="sr-Cyrl-RS" sz="4800" dirty="0" smtClean="0"/>
            </a:br>
            <a:r>
              <a:rPr lang="sr-Cyrl-RS" sz="4800" dirty="0" smtClean="0"/>
              <a:t>гугл диском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28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Сараднички рад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71043" y="5337714"/>
            <a:ext cx="2311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dirty="0" smtClean="0"/>
              <a:t>ГУГЛ диск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Задаци за групе </a:t>
            </a:r>
            <a:r>
              <a:rPr lang="sr-Cyrl-RS" sz="3200" dirty="0" smtClean="0"/>
              <a:t>(4 групе)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84917"/>
            <a:ext cx="9720071" cy="402336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/>
              <a:t>К</a:t>
            </a:r>
            <a:r>
              <a:rPr lang="sr-Cyrl-RS" dirty="0" smtClean="0"/>
              <a:t>реирајте један </a:t>
            </a:r>
            <a:r>
              <a:rPr lang="sr-Cyrl-RS" dirty="0" smtClean="0"/>
              <a:t>Гугл </a:t>
            </a:r>
            <a:r>
              <a:rPr lang="sr-Cyrl-RS" dirty="0" smtClean="0"/>
              <a:t>документ под именом </a:t>
            </a:r>
            <a:r>
              <a:rPr lang="sr-Cyrl-RS" dirty="0" smtClean="0"/>
              <a:t>„Извештај </a:t>
            </a:r>
            <a:r>
              <a:rPr lang="sr-Cyrl-RS" dirty="0" smtClean="0"/>
              <a:t>са обуке“ или </a:t>
            </a:r>
            <a:r>
              <a:rPr lang="sr-Cyrl-RS" dirty="0" smtClean="0"/>
              <a:t>„Оперативни </a:t>
            </a:r>
            <a:r>
              <a:rPr lang="sr-Cyrl-RS" dirty="0" smtClean="0"/>
              <a:t>план рада наставника“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Креирајте слајд презентацију на одређену тему (презентација школе, презентација одабране наставне јединице или ...)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Креирајте </a:t>
            </a:r>
            <a:r>
              <a:rPr lang="ru-RU" dirty="0" smtClean="0"/>
              <a:t>Гугл </a:t>
            </a:r>
            <a:r>
              <a:rPr lang="ru-RU" dirty="0" smtClean="0"/>
              <a:t>табелу </a:t>
            </a:r>
            <a:r>
              <a:rPr lang="ru-RU" dirty="0"/>
              <a:t>на неку од тема (списак чланова колектива, списак наставних средстава потребних </a:t>
            </a:r>
            <a:r>
              <a:rPr lang="ru-RU" dirty="0" smtClean="0"/>
              <a:t>школи или </a:t>
            </a:r>
            <a:r>
              <a:rPr lang="sr-Cyrl-RS" dirty="0"/>
              <a:t>критеријуми оцењивања </a:t>
            </a:r>
            <a:r>
              <a:rPr lang="sr-Cyrl-RS" dirty="0" smtClean="0"/>
              <a:t>ученика или ...)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Креирајте </a:t>
            </a:r>
            <a:r>
              <a:rPr lang="ru-RU" dirty="0" smtClean="0"/>
              <a:t>Гугл </a:t>
            </a:r>
            <a:r>
              <a:rPr lang="ru-RU" dirty="0" smtClean="0"/>
              <a:t>цртеж </a:t>
            </a:r>
            <a:r>
              <a:rPr lang="ru-RU" dirty="0"/>
              <a:t>на одређену тему (нпр. план школског </a:t>
            </a:r>
            <a:r>
              <a:rPr lang="ru-RU" dirty="0" smtClean="0"/>
              <a:t>кабинета, плакат за неку манифестацију у школи,...) </a:t>
            </a:r>
            <a:endParaRPr lang="en-US" dirty="0"/>
          </a:p>
          <a:p>
            <a:r>
              <a:rPr lang="ru-RU" b="1" dirty="0" smtClean="0">
                <a:solidFill>
                  <a:srgbClr val="C00000"/>
                </a:solidFill>
              </a:rPr>
              <a:t>Координатор </a:t>
            </a:r>
            <a:r>
              <a:rPr lang="ru-RU" b="1" dirty="0">
                <a:solidFill>
                  <a:srgbClr val="C00000"/>
                </a:solidFill>
              </a:rPr>
              <a:t>групе </a:t>
            </a:r>
            <a:r>
              <a:rPr lang="ru-RU" b="1" u="sng" dirty="0" smtClean="0">
                <a:solidFill>
                  <a:srgbClr val="C00000"/>
                </a:solidFill>
              </a:rPr>
              <a:t>креира документ </a:t>
            </a:r>
            <a:r>
              <a:rPr lang="ru-RU" b="1" dirty="0" smtClean="0">
                <a:solidFill>
                  <a:srgbClr val="C00000"/>
                </a:solidFill>
              </a:rPr>
              <a:t>за своју групу </a:t>
            </a:r>
            <a:r>
              <a:rPr lang="ru-RU" b="1" dirty="0">
                <a:solidFill>
                  <a:srgbClr val="C00000"/>
                </a:solidFill>
              </a:rPr>
              <a:t>и дели са осталим члановима групе </a:t>
            </a:r>
            <a:r>
              <a:rPr lang="ru-RU" b="1" dirty="0" smtClean="0">
                <a:solidFill>
                  <a:srgbClr val="C00000"/>
                </a:solidFill>
              </a:rPr>
              <a:t>са највишим привилегијама.</a:t>
            </a:r>
            <a:r>
              <a:rPr lang="ru-RU" dirty="0"/>
              <a:t>	</a:t>
            </a:r>
          </a:p>
          <a:p>
            <a:r>
              <a:rPr lang="en-US" dirty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1913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Сараднички </a:t>
            </a:r>
            <a:r>
              <a:rPr lang="sr-Cyrl-RS" dirty="0" smtClean="0"/>
              <a:t>рад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06" y="2084832"/>
            <a:ext cx="10935643" cy="402336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Процес израде задатка: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Отворите дељени документ за Вашу групу и унесите одговарајући садржај, сходно одабраној теми групе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Пример дељене табеле, сличан принцип и за остала дељена документа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4028" y="3884494"/>
            <a:ext cx="9570172" cy="2717538"/>
            <a:chOff x="1174028" y="3884494"/>
            <a:chExt cx="9570172" cy="2717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51"/>
            <a:stretch/>
          </p:blipFill>
          <p:spPr>
            <a:xfrm>
              <a:off x="1174028" y="3884494"/>
              <a:ext cx="9570172" cy="271753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2955076" y="5243263"/>
              <a:ext cx="1003607" cy="32119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408341" y="5243263"/>
              <a:ext cx="646772" cy="3211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35297" y="4873931"/>
              <a:ext cx="2881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>
                  <a:solidFill>
                    <a:srgbClr val="FF0000"/>
                  </a:solidFill>
                </a:rPr>
                <a:t>Унос текста у ћелије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2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Сараднички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sr-Cyrl-RS" dirty="0" smtClean="0"/>
              <a:t>Додајте коментар на: унето поље колега – у једну од ћелија табеле/део текста у текстуалном документу/на слајду/цртежу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24128" y="2977376"/>
            <a:ext cx="8956213" cy="3225527"/>
            <a:chOff x="1024128" y="2977376"/>
            <a:chExt cx="8956213" cy="3225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" y="2977376"/>
              <a:ext cx="8956213" cy="322552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218449" y="3813717"/>
              <a:ext cx="1550019" cy="4348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Сараднички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57" y="2095537"/>
            <a:ext cx="8666282" cy="4085772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solidFill>
                  <a:srgbClr val="00B0F0"/>
                </a:solidFill>
              </a:rPr>
              <a:t>4.  </a:t>
            </a:r>
            <a:r>
              <a:rPr lang="sr-Cyrl-RS" sz="2400" dirty="0" smtClean="0"/>
              <a:t>Пошаљите поруку колегама кроз размену малих порука</a:t>
            </a:r>
          </a:p>
          <a:p>
            <a:pPr marL="0" indent="0">
              <a:buNone/>
            </a:pPr>
            <a:endParaRPr lang="sr-Cyrl-RS" sz="1000" dirty="0" smtClean="0"/>
          </a:p>
          <a:p>
            <a:pPr marL="457200" indent="-457200">
              <a:buAutoNum type="arabicPeriod" startAt="5"/>
            </a:pPr>
            <a:r>
              <a:rPr lang="sr-Cyrl-RS" sz="2400" dirty="0" smtClean="0"/>
              <a:t>Унесите садржај дељеног документа уз </a:t>
            </a:r>
            <a:r>
              <a:rPr lang="sr-Cyrl-RS" sz="2400" dirty="0"/>
              <a:t>договор </a:t>
            </a:r>
            <a:r>
              <a:rPr lang="sr-Cyrl-RS" sz="2400" dirty="0" smtClean="0"/>
              <a:t>са колегама:</a:t>
            </a:r>
          </a:p>
          <a:p>
            <a:pPr marL="0" indent="0">
              <a:buNone/>
            </a:pPr>
            <a:endParaRPr lang="sr-Cyrl-RS" sz="12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 smtClean="0"/>
              <a:t> Табела са по десетак појмова у обе/свим колонама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 smtClean="0"/>
              <a:t> Неколико редова теста у текстуалном документу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/>
              <a:t> </a:t>
            </a:r>
            <a:r>
              <a:rPr lang="sr-Cyrl-RS" sz="2000" dirty="0" smtClean="0"/>
              <a:t>Неколико слајдова (сваки члан бар по један слајд потпуно урађен)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/>
              <a:t> </a:t>
            </a:r>
            <a:r>
              <a:rPr lang="sr-Cyrl-RS" sz="2000" dirty="0" smtClean="0"/>
              <a:t>Неколико елемената на заједничком цртежу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r-Cyrl-R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67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Сараднички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26" y="2240149"/>
            <a:ext cx="4300801" cy="4085772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sr-Cyrl-RS" dirty="0" smtClean="0"/>
              <a:t>Пратите историју ревизија документа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sr-Cyrl-RS" dirty="0" smtClean="0"/>
              <a:t>Препознајте поједине уносе колега (са којима </a:t>
            </a:r>
            <a:r>
              <a:rPr lang="sr-Cyrl-RS" smtClean="0"/>
              <a:t>сараднички креирате </a:t>
            </a:r>
            <a:r>
              <a:rPr lang="sr-Cyrl-RS" dirty="0" smtClean="0"/>
              <a:t>документ) по бојама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24929" y="2050578"/>
            <a:ext cx="3106058" cy="4717143"/>
            <a:chOff x="5324929" y="2050578"/>
            <a:chExt cx="3106058" cy="47171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614" t="15216" r="72374" b="19922"/>
            <a:stretch/>
          </p:blipFill>
          <p:spPr>
            <a:xfrm>
              <a:off x="5324929" y="2050578"/>
              <a:ext cx="3106058" cy="4717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ounded Rectangle 3"/>
            <p:cNvSpPr/>
            <p:nvPr/>
          </p:nvSpPr>
          <p:spPr>
            <a:xfrm>
              <a:off x="5408341" y="4650059"/>
              <a:ext cx="2955074" cy="27878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9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Рад са Гугл диском – задатак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119095" cy="4023360"/>
          </a:xfrm>
        </p:spPr>
        <p:txBody>
          <a:bodyPr/>
          <a:lstStyle/>
          <a:p>
            <a:r>
              <a:rPr lang="sr-Cyrl-RS" dirty="0" smtClean="0"/>
              <a:t>1. Приступити Гугл диску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70" y="1771046"/>
            <a:ext cx="3004458" cy="449720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8075054" y="3837904"/>
            <a:ext cx="940157" cy="8757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70163">
            <a:off x="6876720" y="3515052"/>
            <a:ext cx="1249250" cy="180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1189" y="1608253"/>
            <a:ext cx="10145951" cy="3866290"/>
            <a:chOff x="921149" y="1056069"/>
            <a:chExt cx="10145951" cy="3866290"/>
          </a:xfrm>
        </p:grpSpPr>
        <p:grpSp>
          <p:nvGrpSpPr>
            <p:cNvPr id="9" name="Group 8"/>
            <p:cNvGrpSpPr/>
            <p:nvPr/>
          </p:nvGrpSpPr>
          <p:grpSpPr>
            <a:xfrm>
              <a:off x="921149" y="1056069"/>
              <a:ext cx="10145951" cy="3866290"/>
              <a:chOff x="921149" y="1056069"/>
              <a:chExt cx="10145951" cy="386629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11576" r="22812" b="38776"/>
              <a:stretch/>
            </p:blipFill>
            <p:spPr>
              <a:xfrm>
                <a:off x="1024128" y="1056069"/>
                <a:ext cx="10042972" cy="3631841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024128" y="2710231"/>
                <a:ext cx="1925134" cy="50227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8719241">
                <a:off x="326176" y="3533760"/>
                <a:ext cx="1395902" cy="2059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18719241">
                <a:off x="2463257" y="4121430"/>
                <a:ext cx="1395902" cy="2059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489414" y="3135233"/>
              <a:ext cx="1925134" cy="50227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08637"/>
            <a:ext cx="9720072" cy="1499616"/>
          </a:xfrm>
        </p:spPr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674" y="5408352"/>
            <a:ext cx="10030339" cy="118098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Пронаћи на свом диску фолдер који је тренер поделио са Вама.</a:t>
            </a:r>
          </a:p>
          <a:p>
            <a:r>
              <a:rPr lang="sr-Cyrl-RS" sz="2400" dirty="0" smtClean="0"/>
              <a:t>Фолдер ћете пронаћи у „Дељено са мном“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1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08637"/>
            <a:ext cx="9720072" cy="1499616"/>
          </a:xfrm>
        </p:spPr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067" y="2101035"/>
            <a:ext cx="3719692" cy="39005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/>
              <a:t>Двокликом отворити дељени фолдер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/>
              <a:t>Десним тастером кликнути на документ у дељеном фолдеру.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/>
              <a:t>Погледати опције.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400" dirty="0" smtClean="0"/>
              <a:t>Кликом на „Преузми“ преузети документ на свој рачунар.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8794" r="48702" b="6029"/>
          <a:stretch/>
        </p:blipFill>
        <p:spPr>
          <a:xfrm>
            <a:off x="4743821" y="1120462"/>
            <a:ext cx="6674480" cy="549927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512935" y="5718220"/>
            <a:ext cx="1635617" cy="4121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00293">
            <a:off x="6999227" y="5313678"/>
            <a:ext cx="141667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</a:t>
            </a:r>
            <a:r>
              <a:rPr lang="sr-Cyrl-R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311" y="3357153"/>
            <a:ext cx="3129861" cy="2050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Начини приказа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Сортирање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Пано информација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Подешавања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686" y="2138605"/>
            <a:ext cx="3409405" cy="401400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1. Подестити начин приказа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2. Сортирати документе по имену</a:t>
            </a:r>
            <a:r>
              <a:rPr lang="en-US" dirty="0" smtClean="0"/>
              <a:t> </a:t>
            </a:r>
            <a:r>
              <a:rPr lang="sr-Cyrl-RS" dirty="0" smtClean="0"/>
              <a:t>(ако их има)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3. Подесити језик на матерњи језик</a:t>
            </a:r>
            <a:r>
              <a:rPr lang="en-US" dirty="0" smtClean="0"/>
              <a:t> </a:t>
            </a:r>
            <a:r>
              <a:rPr lang="sr-Cyrl-RS" dirty="0" smtClean="0"/>
              <a:t>(ако није)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4. Преузети још нека докумената</a:t>
            </a:r>
            <a:endParaRPr lang="sr-Cyrl-RS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5. Уклоните један документ</a:t>
            </a:r>
            <a:endParaRPr lang="hu-HU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424" t="30729" r="62885" b="5990"/>
          <a:stretch/>
        </p:blipFill>
        <p:spPr>
          <a:xfrm>
            <a:off x="8810243" y="1563383"/>
            <a:ext cx="2489128" cy="53057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9" y="1716145"/>
            <a:ext cx="3548180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94721" cy="1499616"/>
          </a:xfrm>
        </p:spPr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</a:t>
            </a:r>
            <a:r>
              <a:rPr lang="sr-Cyrl-RS" sz="4000" dirty="0" smtClean="0"/>
              <a:t>3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9846" y="2084832"/>
            <a:ext cx="10724482" cy="1028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sr-Cyrl-RS" dirty="0" smtClean="0"/>
              <a:t>Додати на свој Гугл диск један документ са рачунара.</a:t>
            </a:r>
            <a:endParaRPr lang="sr-Cyrl-R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3949" y="2611288"/>
            <a:ext cx="3807240" cy="4002414"/>
            <a:chOff x="603949" y="2611288"/>
            <a:chExt cx="3807240" cy="4002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2177" r="74676" b="36771"/>
            <a:stretch/>
          </p:blipFill>
          <p:spPr>
            <a:xfrm>
              <a:off x="879846" y="2611288"/>
              <a:ext cx="3531343" cy="4002414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977625" y="3178334"/>
              <a:ext cx="1469216" cy="5833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14454" y="4149495"/>
              <a:ext cx="1664774" cy="5833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3949" y="3142746"/>
              <a:ext cx="551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400" b="1" dirty="0" smtClean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6235" y="4210324"/>
              <a:ext cx="551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400" b="1" dirty="0" smtClean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94721" cy="1499616"/>
          </a:xfrm>
        </p:spPr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</a:t>
            </a:r>
            <a:r>
              <a:rPr lang="sr-Cyrl-RS" sz="4000" dirty="0" smtClean="0"/>
              <a:t>3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9846" y="2084832"/>
            <a:ext cx="10724482" cy="1028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sr-Cyrl-RS" dirty="0" smtClean="0"/>
              <a:t>Поделити </a:t>
            </a:r>
            <a:r>
              <a:rPr lang="sr-Cyrl-RS" dirty="0"/>
              <a:t>документ са </a:t>
            </a:r>
            <a:r>
              <a:rPr lang="sr-Cyrl-RS" dirty="0" smtClean="0"/>
              <a:t>тренерима:</a:t>
            </a:r>
            <a:r>
              <a:rPr lang="hu-HU" dirty="0" smtClean="0"/>
              <a:t> </a:t>
            </a:r>
            <a:r>
              <a:rPr lang="sr-Latn-RS" dirty="0" smtClean="0">
                <a:ln>
                  <a:solidFill>
                    <a:srgbClr val="269A5A"/>
                  </a:solidFill>
                </a:ln>
                <a:hlinkClick r:id="rId3"/>
              </a:rPr>
              <a:t>m.todorovic</a:t>
            </a:r>
            <a:r>
              <a:rPr lang="en-US" dirty="0" smtClean="0">
                <a:ln>
                  <a:solidFill>
                    <a:srgbClr val="269A5A"/>
                  </a:solidFill>
                </a:ln>
                <a:hlinkClick r:id="rId3"/>
              </a:rPr>
              <a:t>@</a:t>
            </a:r>
            <a:r>
              <a:rPr lang="en-US" dirty="0" err="1" smtClean="0">
                <a:ln>
                  <a:solidFill>
                    <a:srgbClr val="269A5A"/>
                  </a:solidFill>
                </a:ln>
                <a:hlinkClick r:id="rId3"/>
              </a:rPr>
              <a:t>srednjaptt</a:t>
            </a:r>
            <a:r>
              <a:rPr lang="hu-HU" dirty="0" smtClean="0">
                <a:ln>
                  <a:solidFill>
                    <a:srgbClr val="269A5A"/>
                  </a:solidFill>
                </a:ln>
                <a:hlinkClick r:id="rId3"/>
              </a:rPr>
              <a:t>.edu.rs</a:t>
            </a:r>
            <a:r>
              <a:rPr lang="sr-Cyrl-RS" dirty="0" smtClean="0">
                <a:ln>
                  <a:solidFill>
                    <a:srgbClr val="269A5A"/>
                  </a:solidFill>
                </a:ln>
              </a:rPr>
              <a:t> и</a:t>
            </a:r>
            <a:r>
              <a:rPr lang="en-US" dirty="0" smtClean="0">
                <a:ln>
                  <a:solidFill>
                    <a:srgbClr val="269A5A"/>
                  </a:solidFill>
                </a:ln>
              </a:rPr>
              <a:t> </a:t>
            </a:r>
            <a:r>
              <a:rPr lang="en-US" u="sng" dirty="0" err="1" smtClean="0">
                <a:ln>
                  <a:solidFill>
                    <a:srgbClr val="269A5A"/>
                  </a:solidFill>
                </a:ln>
                <a:solidFill>
                  <a:srgbClr val="269A5A"/>
                </a:solidFill>
              </a:rPr>
              <a:t>v.coja</a:t>
            </a:r>
            <a:r>
              <a:rPr lang="en-US" u="sng" dirty="0" err="1" smtClean="0">
                <a:ln>
                  <a:solidFill>
                    <a:srgbClr val="269A5A"/>
                  </a:solidFill>
                </a:ln>
                <a:hlinkClick r:id="rId3"/>
              </a:rPr>
              <a:t>@srednjaptt</a:t>
            </a:r>
            <a:r>
              <a:rPr lang="hu-HU" u="sng" dirty="0">
                <a:ln>
                  <a:solidFill>
                    <a:srgbClr val="269A5A"/>
                  </a:solidFill>
                </a:ln>
                <a:hlinkClick r:id="rId3"/>
              </a:rPr>
              <a:t>.edu.rs</a:t>
            </a:r>
            <a:r>
              <a:rPr lang="hu-HU" dirty="0" smtClean="0"/>
              <a:t>, </a:t>
            </a:r>
            <a:r>
              <a:rPr lang="sr-Cyrl-RS" dirty="0" smtClean="0"/>
              <a:t>са свим привилегијама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sr-Cyrl-RS" dirty="0" smtClean="0"/>
              <a:t>Поделити </a:t>
            </a:r>
            <a:r>
              <a:rPr lang="sr-Cyrl-RS" dirty="0"/>
              <a:t>документ </a:t>
            </a:r>
            <a:r>
              <a:rPr lang="sr-Cyrl-RS" dirty="0" smtClean="0"/>
              <a:t>са</a:t>
            </a:r>
            <a:r>
              <a:rPr lang="en-US" dirty="0" smtClean="0"/>
              <a:t> </a:t>
            </a:r>
            <a:r>
              <a:rPr lang="sr-Cyrl-RS" dirty="0" smtClean="0"/>
              <a:t>колегама који седе до Вас, </a:t>
            </a:r>
            <a:r>
              <a:rPr lang="sr-Cyrl-RS" dirty="0"/>
              <a:t>са свим привилегијама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597" t="61995" r="31886" b="19776"/>
          <a:stretch/>
        </p:blipFill>
        <p:spPr>
          <a:xfrm>
            <a:off x="9500599" y="3224948"/>
            <a:ext cx="2283580" cy="203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830" y="3224948"/>
            <a:ext cx="4955493" cy="3284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084" y="3224948"/>
            <a:ext cx="393440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</a:t>
            </a:r>
            <a:r>
              <a:rPr lang="sr-Cyrl-RS" sz="4000" dirty="0" smtClean="0"/>
              <a:t>4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1388" y="2084832"/>
            <a:ext cx="10739012" cy="1028047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3. Поделити </a:t>
            </a:r>
            <a:r>
              <a:rPr lang="sr-Cyrl-RS" dirty="0"/>
              <a:t>документ са </a:t>
            </a:r>
            <a:r>
              <a:rPr lang="sr-Cyrl-RS" dirty="0" smtClean="0"/>
              <a:t>непознатим корисницима (путем хипервезе) - са привилегијама прегледа (најмање привилегија)</a:t>
            </a:r>
            <a:endParaRPr lang="sr-Cyrl-R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62" y="3112879"/>
            <a:ext cx="8083997" cy="28409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52760" y="5154911"/>
            <a:ext cx="2472109" cy="1071360"/>
            <a:chOff x="1352760" y="5154911"/>
            <a:chExt cx="2472109" cy="1071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99278">
              <a:off x="1142932" y="5364739"/>
              <a:ext cx="1071360" cy="651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7163" y="5765969"/>
              <a:ext cx="2127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>
                  <a:ln>
                    <a:solidFill>
                      <a:srgbClr val="FF0000"/>
                    </a:solidFill>
                  </a:ln>
                </a:rPr>
                <a:t>Линк за дељење</a:t>
              </a:r>
              <a:endParaRPr lang="en-US" dirty="0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0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069" y="459124"/>
            <a:ext cx="10350116" cy="1499616"/>
          </a:xfrm>
        </p:spPr>
        <p:txBody>
          <a:bodyPr>
            <a:normAutofit/>
          </a:bodyPr>
          <a:lstStyle/>
          <a:p>
            <a:r>
              <a:rPr lang="sr-Cyrl-RS" sz="4000" dirty="0"/>
              <a:t>Рад са Гугл диском – задатак </a:t>
            </a:r>
            <a:r>
              <a:rPr lang="sr-Cyrl-RS" sz="4000" dirty="0" smtClean="0"/>
              <a:t>5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381" y="1991904"/>
            <a:ext cx="4422395" cy="475488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1. </a:t>
            </a:r>
            <a:r>
              <a:rPr lang="sr-Cyrl-RS" dirty="0" smtClean="0"/>
              <a:t>Потражите подељене документе</a:t>
            </a:r>
            <a:endParaRPr lang="sr-Cyrl-RS" dirty="0"/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616552" y="1958740"/>
            <a:ext cx="4422395" cy="4754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sr-Cyrl-RS" dirty="0" smtClean="0"/>
              <a:t>2. Додајте их на свој диск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0198" y="2871898"/>
            <a:ext cx="4999153" cy="3121423"/>
            <a:chOff x="630198" y="2871898"/>
            <a:chExt cx="4999153" cy="31214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198" y="2871898"/>
              <a:ext cx="4999153" cy="31214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04" y="3975369"/>
              <a:ext cx="2481287" cy="45724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986668" y="2672861"/>
            <a:ext cx="5136687" cy="3794792"/>
            <a:chOff x="5986668" y="2672861"/>
            <a:chExt cx="5136687" cy="37947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6668" y="2672861"/>
              <a:ext cx="5136687" cy="37947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8401" y="4011949"/>
              <a:ext cx="2139881" cy="42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1697</TotalTime>
  <Words>626</Words>
  <Application>Microsoft Office PowerPoint</Application>
  <PresentationFormat>Widescreen</PresentationFormat>
  <Paragraphs>76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Практичне вежбе са  гугл диском</vt:lpstr>
      <vt:lpstr>Рад са Гугл диском – задатак 1</vt:lpstr>
      <vt:lpstr>Рад са Гугл диском – задатак 1</vt:lpstr>
      <vt:lpstr>Рад са Гугл диском – задатак 1</vt:lpstr>
      <vt:lpstr>Рад са Гугл диском – задатак 2</vt:lpstr>
      <vt:lpstr>Рад са Гугл диском – задатак 3</vt:lpstr>
      <vt:lpstr>Рад са Гугл диском – задатак 3</vt:lpstr>
      <vt:lpstr>Рад са Гугл диском – задатак 4</vt:lpstr>
      <vt:lpstr>Рад са Гугл диском – задатак 5</vt:lpstr>
      <vt:lpstr>Сараднички рад</vt:lpstr>
      <vt:lpstr>Задаци за групе (4 групе)</vt:lpstr>
      <vt:lpstr>Сараднички рад </vt:lpstr>
      <vt:lpstr>Сараднички рад</vt:lpstr>
      <vt:lpstr>Сараднички рад</vt:lpstr>
      <vt:lpstr>Сараднички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Намена дефинише облик</dc:title>
  <dc:creator>Toshiba</dc:creator>
  <cp:lastModifiedBy>Maja Todorović</cp:lastModifiedBy>
  <cp:revision>67</cp:revision>
  <dcterms:created xsi:type="dcterms:W3CDTF">2016-02-23T08:57:22Z</dcterms:created>
  <dcterms:modified xsi:type="dcterms:W3CDTF">2017-07-15T15:27:53Z</dcterms:modified>
</cp:coreProperties>
</file>