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72" r:id="rId5"/>
    <p:sldId id="261" r:id="rId6"/>
    <p:sldId id="262" r:id="rId7"/>
    <p:sldId id="274" r:id="rId8"/>
    <p:sldId id="273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8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9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hr-HR"/>
              <a:t>CARNet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/>
          </a:p>
        </p:txBody>
      </p:sp>
      <p:sp>
        <p:nvSpPr>
          <p:cNvPr id="526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526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D32C5D-4A96-4A81-8AAC-14CAF65BAFC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57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hr-HR"/>
              <a:t>CARNet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/>
          </a:p>
        </p:txBody>
      </p:sp>
      <p:sp>
        <p:nvSpPr>
          <p:cNvPr id="495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5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495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E15E57-0FE6-466C-8C2D-7160D808A87B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1377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r-HR"/>
              <a:t>CARNet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77933-E6ED-4681-ACA5-ADA8371B9550}" type="slidenum">
              <a:rPr lang="hr-HR"/>
              <a:pPr/>
              <a:t>1</a:t>
            </a:fld>
            <a:endParaRPr lang="hr-HR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r-HR"/>
              <a:t>CARNet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35F65-63ED-4D73-855E-C386CCF4003C}" type="slidenum">
              <a:rPr lang="hr-HR"/>
              <a:pPr/>
              <a:t>2</a:t>
            </a:fld>
            <a:endParaRPr lang="hr-HR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r-HR"/>
              <a:t>CARNet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6E7D8-4BA2-4B6E-A7DA-6E3C6D3FE001}" type="slidenum">
              <a:rPr lang="hr-HR"/>
              <a:pPr/>
              <a:t>3</a:t>
            </a:fld>
            <a:endParaRPr lang="hr-H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r-HR"/>
              <a:t>CARNet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77933-E6ED-4681-ACA5-ADA8371B9550}" type="slidenum">
              <a:rPr lang="hr-HR"/>
              <a:pPr/>
              <a:t>18</a:t>
            </a:fld>
            <a:endParaRPr lang="hr-HR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046587-7342-4217-95D0-F37140C474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E670F-55C0-4D01-8CF7-C5518CEF2E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7E2EEE-1CA9-4793-93E0-964090B13A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14705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2264" y="6215082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53682D-5A2F-465F-A97A-F8A765CC411E}" type="slidenum">
              <a:rPr lang="hr-HR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BFD5-D0B7-4B06-9E82-4A3DF8B14C4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D15FD-8D5E-4D0B-BF09-BC3E6D7F9EC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DA4144-062A-4E35-ACD9-2BD0A0A89D3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FE0A5-2024-442F-B127-ADD044C483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92225-7C46-4453-9361-D06314A40E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B407-9ACD-4BD1-8CE6-CEC0A6C504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CB7E93-E39A-49F0-833E-94A3F6E5139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B87EBA-AAC9-4612-B92F-DBDC3967D28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D50CCE-8675-4597-8F6C-24C901A193A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liknibezbedno.rs/sr/naslovna.1.289.html" TargetMode="External"/><Relationship Id="rId2" Type="http://schemas.openxmlformats.org/officeDocument/2006/relationships/hyperlink" Target="https://www.rnids.rs/lat/o-nama/sajber-bezbedno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how.com/Be-Safe-on-the-Internet" TargetMode="External"/><Relationship Id="rId4" Type="http://schemas.openxmlformats.org/officeDocument/2006/relationships/hyperlink" Target="http://www.pametanklik.r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33575"/>
          </a:xfrm>
        </p:spPr>
        <p:txBody>
          <a:bodyPr/>
          <a:lstStyle/>
          <a:p>
            <a:r>
              <a:rPr lang="sr-Cyrl-RS" sz="3200" dirty="0" smtClean="0"/>
              <a:t>Етика и безбедност на интернету</a:t>
            </a:r>
            <a:endParaRPr lang="hr-HR" sz="3200" b="0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652963"/>
            <a:ext cx="5614987" cy="1541462"/>
          </a:xfrm>
        </p:spPr>
        <p:txBody>
          <a:bodyPr/>
          <a:lstStyle/>
          <a:p>
            <a:endParaRPr lang="hr-HR" sz="2800" dirty="0">
              <a:latin typeface="OfficinaSansTT" pitchFamily="2" charset="-18"/>
            </a:endParaRPr>
          </a:p>
        </p:txBody>
      </p:sp>
      <p:pic>
        <p:nvPicPr>
          <p:cNvPr id="5" name="Picture 6" descr="Резултат слика за security on 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3200400" cy="2272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600200"/>
            <a:ext cx="5429288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sr-Cyrl-RS" sz="2800" dirty="0" smtClean="0"/>
              <a:t>Хакери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провалници</a:t>
            </a:r>
            <a:r>
              <a:rPr lang="en-US" sz="2800" dirty="0" smtClean="0"/>
              <a:t> </a:t>
            </a:r>
            <a:r>
              <a:rPr lang="sr-Cyrl-RS" sz="2800" dirty="0" smtClean="0"/>
              <a:t>су</a:t>
            </a:r>
            <a:r>
              <a:rPr lang="en-US" sz="2800" dirty="0" smtClean="0"/>
              <a:t> </a:t>
            </a:r>
            <a:r>
              <a:rPr lang="sr-Cyrl-RS" sz="2800" dirty="0" smtClean="0"/>
              <a:t>особе</a:t>
            </a:r>
            <a:r>
              <a:rPr lang="en-US" sz="2800" dirty="0" smtClean="0"/>
              <a:t> </a:t>
            </a:r>
            <a:r>
              <a:rPr lang="sr-Cyrl-RS" sz="2800" dirty="0" smtClean="0"/>
              <a:t>које</a:t>
            </a:r>
            <a:r>
              <a:rPr lang="en-US" sz="2800" dirty="0" smtClean="0"/>
              <a:t> </a:t>
            </a:r>
            <a:r>
              <a:rPr lang="sr-Cyrl-RS" sz="2800" dirty="0" smtClean="0"/>
              <a:t>недозвољено приступају</a:t>
            </a:r>
            <a:r>
              <a:rPr lang="en-US" sz="2800" dirty="0" smtClean="0"/>
              <a:t> </a:t>
            </a:r>
            <a:r>
              <a:rPr lang="sr-Cyrl-RS" sz="2800" dirty="0" smtClean="0"/>
              <a:t>разним</a:t>
            </a:r>
            <a:r>
              <a:rPr lang="en-US" sz="2800" dirty="0" smtClean="0"/>
              <a:t> </a:t>
            </a:r>
            <a:r>
              <a:rPr lang="sr-Cyrl-RS" sz="2800" dirty="0" smtClean="0"/>
              <a:t>подацима,</a:t>
            </a:r>
            <a:r>
              <a:rPr lang="en-US" sz="2800" dirty="0" smtClean="0"/>
              <a:t> </a:t>
            </a:r>
            <a:r>
              <a:rPr lang="sr-Cyrl-RS" sz="2800" dirty="0" smtClean="0"/>
              <a:t>односно незаштићеним</a:t>
            </a:r>
            <a:r>
              <a:rPr lang="en-US" sz="2800" dirty="0" smtClean="0"/>
              <a:t> </a:t>
            </a:r>
            <a:r>
              <a:rPr lang="sr-Cyrl-RS" sz="2800" dirty="0" smtClean="0"/>
              <a:t>рачунарима</a:t>
            </a:r>
            <a:r>
              <a:rPr lang="en-US" sz="2800" dirty="0" smtClean="0"/>
              <a:t> </a:t>
            </a:r>
            <a:r>
              <a:rPr lang="sr-Cyrl-RS" sz="2800" dirty="0" smtClean="0"/>
              <a:t>преко</a:t>
            </a:r>
            <a:r>
              <a:rPr lang="en-US" sz="2800" dirty="0" smtClean="0"/>
              <a:t> </a:t>
            </a:r>
            <a:r>
              <a:rPr lang="sr-Cyrl-RS" sz="2800" dirty="0" smtClean="0"/>
              <a:t>Интернета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краду</a:t>
            </a:r>
            <a:r>
              <a:rPr lang="en-US" sz="2800" dirty="0" smtClean="0"/>
              <a:t> </a:t>
            </a:r>
            <a:r>
              <a:rPr lang="sr-Cyrl-RS" sz="2800" dirty="0" smtClean="0"/>
              <a:t>или</a:t>
            </a:r>
            <a:r>
              <a:rPr lang="en-US" sz="2800" dirty="0" smtClean="0"/>
              <a:t> </a:t>
            </a:r>
            <a:r>
              <a:rPr lang="sr-Cyrl-RS" sz="2800" dirty="0" smtClean="0"/>
              <a:t>копирају</a:t>
            </a:r>
            <a:r>
              <a:rPr lang="en-US" sz="2800" dirty="0" smtClean="0"/>
              <a:t> </a:t>
            </a:r>
            <a:r>
              <a:rPr lang="sr-Cyrl-RS" sz="2800" dirty="0" smtClean="0"/>
              <a:t>документе које</a:t>
            </a:r>
            <a:r>
              <a:rPr lang="en-US" sz="2800" dirty="0" smtClean="0"/>
              <a:t> </a:t>
            </a:r>
            <a:r>
              <a:rPr lang="sr-Cyrl-RS" sz="2800" dirty="0" smtClean="0"/>
              <a:t>затим</a:t>
            </a:r>
            <a:r>
              <a:rPr lang="en-US" sz="2800" dirty="0" smtClean="0"/>
              <a:t> </a:t>
            </a:r>
            <a:r>
              <a:rPr lang="sr-Cyrl-RS" sz="2800" dirty="0" smtClean="0"/>
              <a:t>користе</a:t>
            </a:r>
            <a:r>
              <a:rPr lang="en-US" sz="2800" dirty="0" smtClean="0"/>
              <a:t> </a:t>
            </a:r>
            <a:r>
              <a:rPr lang="sr-Cyrl-RS" sz="2800" dirty="0" smtClean="0"/>
              <a:t>за</a:t>
            </a:r>
            <a:r>
              <a:rPr lang="en-US" sz="2800" dirty="0" smtClean="0"/>
              <a:t> </a:t>
            </a:r>
            <a:r>
              <a:rPr lang="sr-Cyrl-RS" sz="2800" dirty="0" smtClean="0"/>
              <a:t>незаконите</a:t>
            </a:r>
            <a:r>
              <a:rPr lang="en-US" sz="2800" dirty="0" smtClean="0"/>
              <a:t> </a:t>
            </a:r>
            <a:r>
              <a:rPr lang="sr-Cyrl-RS" sz="2800" dirty="0" smtClean="0"/>
              <a:t>активности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lnSpc>
                <a:spcPct val="120000"/>
              </a:lnSpc>
            </a:pPr>
            <a:r>
              <a:rPr lang="sr-Cyrl-RS" sz="2800" dirty="0" smtClean="0"/>
              <a:t>Најбољи</a:t>
            </a:r>
            <a:r>
              <a:rPr lang="en-US" sz="2800" dirty="0" smtClean="0"/>
              <a:t> </a:t>
            </a:r>
            <a:r>
              <a:rPr lang="sr-Cyrl-RS" sz="2800" dirty="0" smtClean="0"/>
              <a:t>начин</a:t>
            </a:r>
            <a:r>
              <a:rPr lang="en-US" sz="2800" dirty="0" smtClean="0"/>
              <a:t> </a:t>
            </a:r>
            <a:r>
              <a:rPr lang="sr-Cyrl-RS" sz="2800" dirty="0" smtClean="0"/>
              <a:t>заштите</a:t>
            </a:r>
            <a:r>
              <a:rPr lang="en-US" sz="2800" dirty="0" smtClean="0"/>
              <a:t> </a:t>
            </a:r>
            <a:r>
              <a:rPr lang="sr-Cyrl-RS" sz="2800" dirty="0" smtClean="0"/>
              <a:t>рачунара</a:t>
            </a:r>
            <a:r>
              <a:rPr lang="en-US" sz="2800" dirty="0" smtClean="0"/>
              <a:t> </a:t>
            </a:r>
            <a:r>
              <a:rPr lang="sr-Cyrl-RS" sz="2800" dirty="0" smtClean="0"/>
              <a:t>од</a:t>
            </a:r>
            <a:r>
              <a:rPr lang="en-US" sz="2800" dirty="0" smtClean="0"/>
              <a:t> </a:t>
            </a:r>
            <a:r>
              <a:rPr lang="sr-Cyrl-RS" sz="2800" dirty="0" smtClean="0"/>
              <a:t>хакера је</a:t>
            </a:r>
            <a:r>
              <a:rPr lang="en-US" sz="2800" dirty="0" smtClean="0"/>
              <a:t> </a:t>
            </a:r>
            <a:r>
              <a:rPr lang="sr-Cyrl-RS" sz="2800" dirty="0" smtClean="0"/>
              <a:t>употраба заштитног</a:t>
            </a:r>
            <a:r>
              <a:rPr lang="en-US" sz="2800" dirty="0" smtClean="0"/>
              <a:t> </a:t>
            </a:r>
            <a:r>
              <a:rPr lang="sr-Cyrl-RS" sz="2800" dirty="0" smtClean="0"/>
              <a:t>зида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ажурирање</a:t>
            </a:r>
            <a:r>
              <a:rPr lang="en-US" sz="2800" dirty="0" smtClean="0"/>
              <a:t> </a:t>
            </a:r>
            <a:r>
              <a:rPr lang="sr-Cyrl-RS" sz="2800" dirty="0" smtClean="0"/>
              <a:t>оперативног</a:t>
            </a:r>
            <a:r>
              <a:rPr lang="en-US" sz="2800" dirty="0" smtClean="0"/>
              <a:t> </a:t>
            </a:r>
            <a:r>
              <a:rPr lang="sr-Cyrl-RS" sz="2800" dirty="0" smtClean="0"/>
              <a:t>система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0" dirty="0" smtClean="0"/>
              <a:t>Хакери</a:t>
            </a:r>
            <a:r>
              <a:rPr lang="en-US" b="0" dirty="0" smtClean="0"/>
              <a:t> </a:t>
            </a:r>
            <a:r>
              <a:rPr lang="sr-Cyrl-RS" b="0" dirty="0" smtClean="0"/>
              <a:t>и</a:t>
            </a:r>
            <a:r>
              <a:rPr lang="en-US" b="0" dirty="0" smtClean="0"/>
              <a:t> </a:t>
            </a:r>
            <a:r>
              <a:rPr lang="sr-Cyrl-RS" b="0" dirty="0" smtClean="0"/>
              <a:t>провалници</a:t>
            </a:r>
            <a:endParaRPr lang="en-US" b="0" dirty="0"/>
          </a:p>
        </p:txBody>
      </p:sp>
      <p:pic>
        <p:nvPicPr>
          <p:cNvPr id="562178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928802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лика за спам"/>
          <p:cNvPicPr>
            <a:picLocks noChangeAspect="1" noChangeArrowheads="1"/>
          </p:cNvPicPr>
          <p:nvPr/>
        </p:nvPicPr>
        <p:blipFill rotWithShape="1">
          <a:blip r:embed="rId2"/>
          <a:srcRect r="7885"/>
          <a:stretch/>
        </p:blipFill>
        <p:spPr bwMode="auto">
          <a:xfrm>
            <a:off x="6577616" y="1752487"/>
            <a:ext cx="2566384" cy="2278873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22"/>
            <a:ext cx="7143768" cy="49117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  <a:r>
              <a:rPr lang="sr-Cyrl-RS" sz="2000" dirty="0" smtClean="0"/>
              <a:t>Велика</a:t>
            </a:r>
            <a:r>
              <a:rPr lang="en-US" sz="2000" dirty="0" smtClean="0"/>
              <a:t> </a:t>
            </a:r>
            <a:r>
              <a:rPr lang="sr-Cyrl-RS" sz="2000" dirty="0" smtClean="0"/>
              <a:t>количина</a:t>
            </a:r>
            <a:r>
              <a:rPr lang="en-US" sz="2000" dirty="0" smtClean="0"/>
              <a:t> </a:t>
            </a:r>
            <a:r>
              <a:rPr lang="sr-Cyrl-RS" sz="2000" dirty="0" smtClean="0"/>
              <a:t>е</a:t>
            </a:r>
            <a:r>
              <a:rPr lang="en-US" sz="2000" dirty="0" smtClean="0"/>
              <a:t>-</a:t>
            </a:r>
            <a:r>
              <a:rPr lang="sr-Cyrl-RS" sz="2000" dirty="0" smtClean="0"/>
              <a:t>поште</a:t>
            </a:r>
            <a:r>
              <a:rPr lang="en-US" sz="2000" dirty="0" smtClean="0"/>
              <a:t> </a:t>
            </a:r>
            <a:r>
              <a:rPr lang="sr-Cyrl-RS" sz="2000" dirty="0" smtClean="0"/>
              <a:t>коју</a:t>
            </a:r>
            <a:r>
              <a:rPr lang="en-US" sz="2000" dirty="0" smtClean="0"/>
              <a:t> </a:t>
            </a:r>
            <a:r>
              <a:rPr lang="sr-Cyrl-RS" sz="2000" dirty="0" smtClean="0"/>
              <a:t>не</a:t>
            </a:r>
            <a:r>
              <a:rPr lang="en-US" sz="2000" dirty="0" smtClean="0"/>
              <a:t> </a:t>
            </a:r>
            <a:r>
              <a:rPr lang="sr-Cyrl-RS" sz="2000" dirty="0" smtClean="0"/>
              <a:t>желите</a:t>
            </a:r>
            <a:r>
              <a:rPr lang="en-US" sz="2000" dirty="0" smtClean="0"/>
              <a:t> </a:t>
            </a:r>
            <a:r>
              <a:rPr lang="sr-Cyrl-RS" sz="2000" dirty="0" smtClean="0"/>
              <a:t>да</a:t>
            </a:r>
            <a:r>
              <a:rPr lang="en-US" sz="2000" dirty="0" smtClean="0"/>
              <a:t> </a:t>
            </a:r>
            <a:r>
              <a:rPr lang="sr-Cyrl-RS" sz="2000" dirty="0" smtClean="0"/>
              <a:t>примите</a:t>
            </a:r>
            <a:r>
              <a:rPr lang="en-US" sz="2000" dirty="0" smtClean="0"/>
              <a:t> </a:t>
            </a:r>
            <a:r>
              <a:rPr lang="sr-Cyrl-RS" sz="2000" dirty="0" smtClean="0"/>
              <a:t>назива</a:t>
            </a:r>
            <a:r>
              <a:rPr lang="en-US" sz="2000" dirty="0" smtClean="0"/>
              <a:t> </a:t>
            </a:r>
            <a:r>
              <a:rPr lang="sr-Cyrl-RS" sz="2000" dirty="0" smtClean="0"/>
              <a:t>се</a:t>
            </a:r>
            <a:r>
              <a:rPr lang="en-US" sz="2000" dirty="0" smtClean="0"/>
              <a:t> </a:t>
            </a:r>
            <a:r>
              <a:rPr lang="sr-Cyrl-RS" sz="2000" dirty="0" smtClean="0"/>
              <a:t>нежељена</a:t>
            </a:r>
            <a:r>
              <a:rPr lang="en-US" sz="2000" dirty="0" smtClean="0"/>
              <a:t> </a:t>
            </a:r>
            <a:r>
              <a:rPr lang="sr-Cyrl-RS" sz="2000" dirty="0" smtClean="0"/>
              <a:t>пошта или </a:t>
            </a:r>
            <a:r>
              <a:rPr lang="sr-Latn-RS" sz="2000" dirty="0" smtClean="0"/>
              <a:t>spam</a:t>
            </a:r>
            <a:r>
              <a:rPr lang="en-US" sz="2000" dirty="0" smtClean="0"/>
              <a:t>. </a:t>
            </a:r>
            <a:r>
              <a:rPr lang="sr-Cyrl-RS" sz="2000" dirty="0" smtClean="0"/>
              <a:t>Она</a:t>
            </a:r>
            <a:r>
              <a:rPr lang="en-US" sz="2000" dirty="0" smtClean="0"/>
              <a:t> </a:t>
            </a:r>
            <a:r>
              <a:rPr lang="sr-Cyrl-RS" sz="2000" dirty="0" smtClean="0"/>
              <a:t>успорава програме за е</a:t>
            </a:r>
            <a:r>
              <a:rPr lang="en-US" sz="2000" dirty="0" smtClean="0"/>
              <a:t>-</a:t>
            </a:r>
            <a:r>
              <a:rPr lang="sr-Cyrl-RS" sz="2000" dirty="0" smtClean="0"/>
              <a:t>пошту</a:t>
            </a:r>
            <a:r>
              <a:rPr lang="en-US" sz="2000" dirty="0" smtClean="0"/>
              <a:t> </a:t>
            </a:r>
            <a:r>
              <a:rPr lang="sr-Cyrl-RS" sz="2000" dirty="0" smtClean="0"/>
              <a:t>и</a:t>
            </a:r>
            <a:r>
              <a:rPr lang="en-US" sz="2000" dirty="0" smtClean="0"/>
              <a:t> </a:t>
            </a:r>
            <a:r>
              <a:rPr lang="sr-Cyrl-RS" sz="2000" dirty="0" smtClean="0"/>
              <a:t>може</a:t>
            </a:r>
            <a:r>
              <a:rPr lang="en-US" sz="2000" dirty="0" smtClean="0"/>
              <a:t> </a:t>
            </a:r>
            <a:r>
              <a:rPr lang="sr-Cyrl-RS" sz="2000" dirty="0" smtClean="0"/>
              <a:t>да</a:t>
            </a:r>
            <a:r>
              <a:rPr lang="en-US" sz="2000" dirty="0" smtClean="0"/>
              <a:t> </a:t>
            </a:r>
            <a:r>
              <a:rPr lang="sr-Cyrl-RS" sz="2000" dirty="0" smtClean="0"/>
              <a:t>блокира</a:t>
            </a:r>
            <a:r>
              <a:rPr lang="en-US" sz="2000" dirty="0" smtClean="0"/>
              <a:t> </a:t>
            </a:r>
            <a:r>
              <a:rPr lang="sr-Cyrl-RS" sz="2000" dirty="0" smtClean="0"/>
              <a:t>поштанске</a:t>
            </a:r>
            <a:r>
              <a:rPr lang="en-US" sz="2000" dirty="0" smtClean="0"/>
              <a:t> </a:t>
            </a:r>
            <a:r>
              <a:rPr lang="sr-Cyrl-RS" sz="2000" dirty="0" smtClean="0"/>
              <a:t>сандучиће</a:t>
            </a:r>
            <a:r>
              <a:rPr lang="en-US" sz="2000" dirty="0" smtClean="0"/>
              <a:t>. </a:t>
            </a:r>
            <a:r>
              <a:rPr lang="sr-Cyrl-RS" sz="2000" dirty="0" smtClean="0"/>
              <a:t>Пошиљаоци</a:t>
            </a:r>
            <a:r>
              <a:rPr lang="en-US" sz="2000" dirty="0" smtClean="0"/>
              <a:t> </a:t>
            </a:r>
            <a:r>
              <a:rPr lang="sr-Cyrl-RS" sz="2000" dirty="0" smtClean="0"/>
              <a:t>нежељене</a:t>
            </a:r>
            <a:r>
              <a:rPr lang="en-US" sz="2000" dirty="0" smtClean="0"/>
              <a:t> </a:t>
            </a:r>
            <a:r>
              <a:rPr lang="sr-Cyrl-RS" sz="2000" dirty="0" smtClean="0"/>
              <a:t>е</a:t>
            </a:r>
            <a:r>
              <a:rPr lang="en-US" sz="2000" dirty="0" smtClean="0"/>
              <a:t>-</a:t>
            </a:r>
            <a:r>
              <a:rPr lang="sr-Cyrl-RS" sz="2000" dirty="0" smtClean="0"/>
              <a:t>поште</a:t>
            </a:r>
            <a:r>
              <a:rPr lang="en-US" sz="2000" dirty="0" smtClean="0"/>
              <a:t> </a:t>
            </a:r>
            <a:r>
              <a:rPr lang="sr-Cyrl-RS" sz="2000" dirty="0" smtClean="0"/>
              <a:t>могу да користе</a:t>
            </a:r>
            <a:r>
              <a:rPr lang="en-US" sz="2000" dirty="0" smtClean="0"/>
              <a:t> </a:t>
            </a:r>
            <a:r>
              <a:rPr lang="sr-Cyrl-RS" sz="2000" dirty="0" smtClean="0"/>
              <a:t>црве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/>
          </a:p>
          <a:p>
            <a:pPr algn="ctr">
              <a:buFont typeface="Wingdings" pitchFamily="2" charset="2"/>
              <a:buNone/>
            </a:pPr>
            <a:r>
              <a:rPr lang="sr-Cyrl-RS" sz="2000" b="1" dirty="0" smtClean="0"/>
              <a:t>Пет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правила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о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коришћењу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-</a:t>
            </a:r>
            <a:r>
              <a:rPr lang="sr-Cyrl-RS" sz="2000" b="1" dirty="0" smtClean="0"/>
              <a:t>поште</a:t>
            </a:r>
            <a:r>
              <a:rPr lang="en-US" sz="2000" b="1" dirty="0" smtClean="0"/>
              <a:t>:</a:t>
            </a:r>
            <a:endParaRPr lang="en-US" sz="2000" dirty="0"/>
          </a:p>
          <a:p>
            <a:pPr marL="457200" indent="-457200">
              <a:buClrTx/>
              <a:buSzPct val="103000"/>
              <a:buFont typeface="+mj-lt"/>
              <a:buAutoNum type="arabicPeriod"/>
            </a:pPr>
            <a:r>
              <a:rPr lang="sr-Cyrl-RS" sz="2000" dirty="0" smtClean="0"/>
              <a:t>Не отварати</a:t>
            </a:r>
            <a:r>
              <a:rPr lang="en-US" sz="2000" dirty="0" smtClean="0"/>
              <a:t> </a:t>
            </a:r>
            <a:r>
              <a:rPr lang="sr-Cyrl-RS" sz="2000" dirty="0" smtClean="0"/>
              <a:t>сумњиве</a:t>
            </a:r>
            <a:r>
              <a:rPr lang="en-US" sz="2000" dirty="0" smtClean="0"/>
              <a:t> </a:t>
            </a:r>
            <a:r>
              <a:rPr lang="sr-Cyrl-RS" sz="2000" dirty="0" smtClean="0"/>
              <a:t>поруке</a:t>
            </a:r>
            <a:r>
              <a:rPr lang="en-US" sz="2000" dirty="0" smtClean="0"/>
              <a:t> </a:t>
            </a:r>
            <a:r>
              <a:rPr lang="sr-Cyrl-RS" sz="2000" dirty="0" smtClean="0"/>
              <a:t>или</a:t>
            </a:r>
            <a:r>
              <a:rPr lang="en-US" sz="2000" dirty="0" smtClean="0"/>
              <a:t> </a:t>
            </a:r>
            <a:r>
              <a:rPr lang="sr-Cyrl-RS" sz="2000" dirty="0" smtClean="0"/>
              <a:t>прилоге</a:t>
            </a:r>
            <a:r>
              <a:rPr lang="en-US" sz="2000" dirty="0" smtClean="0"/>
              <a:t> </a:t>
            </a:r>
            <a:r>
              <a:rPr lang="sr-Cyrl-RS" sz="2000" dirty="0" smtClean="0"/>
              <a:t>е</a:t>
            </a:r>
            <a:r>
              <a:rPr lang="en-US" sz="2000" dirty="0" smtClean="0"/>
              <a:t>-</a:t>
            </a:r>
            <a:r>
              <a:rPr lang="sr-Cyrl-RS" sz="2000" dirty="0" smtClean="0"/>
              <a:t>поште</a:t>
            </a:r>
            <a:r>
              <a:rPr lang="en-US" sz="2000" dirty="0" smtClean="0"/>
              <a:t> </a:t>
            </a:r>
            <a:r>
              <a:rPr lang="sr-Cyrl-RS" sz="2000" dirty="0" smtClean="0"/>
              <a:t>од</a:t>
            </a:r>
            <a:r>
              <a:rPr lang="en-US" sz="2000" dirty="0" smtClean="0"/>
              <a:t> </a:t>
            </a:r>
            <a:r>
              <a:rPr lang="sr-Cyrl-RS" sz="2000" dirty="0" smtClean="0"/>
              <a:t>особа</a:t>
            </a:r>
            <a:r>
              <a:rPr lang="en-US" sz="2000" dirty="0" smtClean="0"/>
              <a:t> </a:t>
            </a:r>
            <a:r>
              <a:rPr lang="sr-Cyrl-RS" sz="2000" dirty="0" smtClean="0"/>
              <a:t>које</a:t>
            </a:r>
            <a:r>
              <a:rPr lang="en-US" sz="2000" dirty="0" smtClean="0"/>
              <a:t> </a:t>
            </a:r>
            <a:r>
              <a:rPr lang="sr-Cyrl-RS" sz="2000" dirty="0" smtClean="0"/>
              <a:t>не</a:t>
            </a:r>
            <a:r>
              <a:rPr lang="en-US" sz="2000" dirty="0" smtClean="0"/>
              <a:t> </a:t>
            </a:r>
            <a:r>
              <a:rPr lang="sr-Cyrl-RS" sz="2000" dirty="0" smtClean="0"/>
              <a:t>познајете</a:t>
            </a:r>
            <a:r>
              <a:rPr lang="en-US" sz="2000" dirty="0" smtClean="0"/>
              <a:t>. </a:t>
            </a:r>
            <a:r>
              <a:rPr lang="sr-Cyrl-RS" sz="2000" dirty="0" smtClean="0"/>
              <a:t>Избришите</a:t>
            </a:r>
            <a:r>
              <a:rPr lang="en-US" sz="2000" dirty="0" smtClean="0"/>
              <a:t> </a:t>
            </a:r>
            <a:r>
              <a:rPr lang="sr-Cyrl-RS" sz="2000" dirty="0" smtClean="0"/>
              <a:t>их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57200" indent="-457200">
              <a:buClrTx/>
              <a:buSzPct val="103000"/>
              <a:buFont typeface="+mj-lt"/>
              <a:buAutoNum type="arabicPeriod"/>
            </a:pPr>
            <a:r>
              <a:rPr lang="sr-Cyrl-RS" sz="2000" dirty="0" smtClean="0"/>
              <a:t>Не одговарати</a:t>
            </a:r>
            <a:r>
              <a:rPr lang="en-US" sz="2000" dirty="0" smtClean="0"/>
              <a:t> </a:t>
            </a:r>
            <a:r>
              <a:rPr lang="sr-Cyrl-RS" sz="2000" dirty="0" smtClean="0"/>
              <a:t>на</a:t>
            </a:r>
            <a:r>
              <a:rPr lang="en-US" sz="2000" dirty="0" smtClean="0"/>
              <a:t> </a:t>
            </a:r>
            <a:r>
              <a:rPr lang="sr-Cyrl-RS" sz="2000" dirty="0" smtClean="0"/>
              <a:t>нежељену</a:t>
            </a:r>
            <a:r>
              <a:rPr lang="en-US" sz="2000" dirty="0" smtClean="0"/>
              <a:t> </a:t>
            </a:r>
            <a:r>
              <a:rPr lang="sr-Cyrl-RS" sz="2000" dirty="0" smtClean="0"/>
              <a:t>пошту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57200" indent="-457200">
              <a:buClrTx/>
              <a:buSzPct val="103000"/>
              <a:buFont typeface="+mj-lt"/>
              <a:buAutoNum type="arabicPeriod"/>
            </a:pPr>
            <a:r>
              <a:rPr lang="sr-Cyrl-RS" sz="2000" dirty="0" smtClean="0"/>
              <a:t>Користити</a:t>
            </a:r>
            <a:r>
              <a:rPr lang="en-US" sz="2000" dirty="0" smtClean="0"/>
              <a:t> </a:t>
            </a:r>
            <a:r>
              <a:rPr lang="sr-Cyrl-RS" sz="2000" dirty="0" smtClean="0"/>
              <a:t>филтер</a:t>
            </a:r>
            <a:r>
              <a:rPr lang="en-US" sz="2000" dirty="0" smtClean="0"/>
              <a:t> </a:t>
            </a:r>
            <a:r>
              <a:rPr lang="sr-Cyrl-RS" sz="2000" dirty="0" smtClean="0"/>
              <a:t>за</a:t>
            </a:r>
            <a:r>
              <a:rPr lang="en-US" sz="2000" dirty="0" smtClean="0"/>
              <a:t> </a:t>
            </a:r>
            <a:r>
              <a:rPr lang="sr-Cyrl-RS" sz="2000" dirty="0" smtClean="0"/>
              <a:t>нежељена</a:t>
            </a:r>
            <a:r>
              <a:rPr lang="en-US" sz="2000" dirty="0" smtClean="0"/>
              <a:t> </a:t>
            </a:r>
            <a:r>
              <a:rPr lang="sr-Cyrl-RS" sz="2000" dirty="0" smtClean="0"/>
              <a:t>пошту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57200" indent="-457200">
              <a:buClrTx/>
              <a:buSzPct val="103000"/>
              <a:buFont typeface="+mj-lt"/>
              <a:buAutoNum type="arabicPeriod"/>
            </a:pPr>
            <a:r>
              <a:rPr lang="sr-Cyrl-RS" sz="2000" dirty="0" smtClean="0"/>
              <a:t>Користите</a:t>
            </a:r>
            <a:r>
              <a:rPr lang="en-US" sz="2000" dirty="0" smtClean="0"/>
              <a:t> </a:t>
            </a:r>
            <a:r>
              <a:rPr lang="sr-Cyrl-RS" sz="2000" dirty="0" smtClean="0"/>
              <a:t>нову</a:t>
            </a:r>
            <a:r>
              <a:rPr lang="en-US" sz="2000" dirty="0" smtClean="0"/>
              <a:t> </a:t>
            </a:r>
            <a:r>
              <a:rPr lang="sr-Cyrl-RS" sz="2000" dirty="0" smtClean="0"/>
              <a:t>или</a:t>
            </a:r>
            <a:r>
              <a:rPr lang="en-US" sz="2000" dirty="0" smtClean="0"/>
              <a:t> </a:t>
            </a:r>
            <a:r>
              <a:rPr lang="sr-Cyrl-RS" sz="2000" dirty="0" smtClean="0"/>
              <a:t>породичну</a:t>
            </a:r>
            <a:r>
              <a:rPr lang="en-US" sz="2000" dirty="0" smtClean="0"/>
              <a:t> </a:t>
            </a:r>
            <a:r>
              <a:rPr lang="sr-Cyrl-RS" sz="2000" dirty="0" smtClean="0"/>
              <a:t>е</a:t>
            </a:r>
            <a:r>
              <a:rPr lang="en-US" sz="2000" dirty="0" smtClean="0"/>
              <a:t>-</a:t>
            </a:r>
            <a:r>
              <a:rPr lang="sr-Cyrl-RS" sz="2000" dirty="0" smtClean="0"/>
              <a:t>адресу</a:t>
            </a:r>
            <a:r>
              <a:rPr lang="en-US" sz="2000" dirty="0" smtClean="0"/>
              <a:t> </a:t>
            </a:r>
            <a:r>
              <a:rPr lang="sr-Cyrl-RS" sz="2000" dirty="0" smtClean="0"/>
              <a:t>за</a:t>
            </a:r>
            <a:r>
              <a:rPr lang="en-US" sz="2000" dirty="0" smtClean="0"/>
              <a:t> </a:t>
            </a:r>
            <a:r>
              <a:rPr lang="sr-Cyrl-RS" sz="2000" dirty="0" smtClean="0"/>
              <a:t>Интернет</a:t>
            </a:r>
            <a:r>
              <a:rPr lang="en-US" sz="2000" dirty="0" smtClean="0"/>
              <a:t> </a:t>
            </a:r>
            <a:r>
              <a:rPr lang="sr-Cyrl-RS" sz="2000" dirty="0" smtClean="0"/>
              <a:t>упите</a:t>
            </a:r>
            <a:r>
              <a:rPr lang="en-US" sz="2000" dirty="0" smtClean="0"/>
              <a:t>, </a:t>
            </a:r>
            <a:r>
              <a:rPr lang="sr-Cyrl-RS" sz="2000" dirty="0" smtClean="0"/>
              <a:t>форуме</a:t>
            </a:r>
            <a:r>
              <a:rPr lang="en-US" sz="2000" dirty="0" smtClean="0"/>
              <a:t> </a:t>
            </a:r>
            <a:r>
              <a:rPr lang="sr-Cyrl-RS" sz="2000" dirty="0" smtClean="0"/>
              <a:t>на</a:t>
            </a:r>
            <a:r>
              <a:rPr lang="en-US" sz="2000" dirty="0" smtClean="0"/>
              <a:t> </a:t>
            </a:r>
            <a:r>
              <a:rPr lang="sr-Cyrl-RS" sz="2000" dirty="0" smtClean="0"/>
              <a:t>мрежи</a:t>
            </a:r>
            <a:r>
              <a:rPr lang="en-US" sz="2000" dirty="0" smtClean="0"/>
              <a:t> </a:t>
            </a:r>
            <a:r>
              <a:rPr lang="sr-Cyrl-RS" sz="2000" dirty="0" smtClean="0"/>
              <a:t>и</a:t>
            </a:r>
            <a:r>
              <a:rPr lang="en-US" sz="2000" dirty="0" smtClean="0"/>
              <a:t> </a:t>
            </a:r>
            <a:r>
              <a:rPr lang="sr-Cyrl-RS" sz="2000" dirty="0" smtClean="0"/>
              <a:t>сл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57200" indent="-457200">
              <a:buClrTx/>
              <a:buSzPct val="103000"/>
              <a:buFont typeface="+mj-lt"/>
              <a:buAutoNum type="arabicPeriod"/>
            </a:pPr>
            <a:r>
              <a:rPr lang="sr-Cyrl-RS" sz="2000" dirty="0" smtClean="0"/>
              <a:t>Не прослеђивати</a:t>
            </a:r>
            <a:r>
              <a:rPr lang="en-US" sz="2000" dirty="0" smtClean="0"/>
              <a:t> </a:t>
            </a:r>
            <a:r>
              <a:rPr lang="sr-Cyrl-RS" sz="2000" dirty="0" smtClean="0"/>
              <a:t>ланчану</a:t>
            </a:r>
            <a:r>
              <a:rPr lang="en-US" sz="2000" dirty="0" smtClean="0"/>
              <a:t> </a:t>
            </a:r>
            <a:r>
              <a:rPr lang="sr-Cyrl-RS" sz="2000" dirty="0" smtClean="0"/>
              <a:t>е</a:t>
            </a:r>
            <a:r>
              <a:rPr lang="en-US" sz="2000" dirty="0" smtClean="0"/>
              <a:t>-</a:t>
            </a:r>
            <a:r>
              <a:rPr lang="sr-Cyrl-RS" sz="2000" dirty="0" smtClean="0"/>
              <a:t>поруку</a:t>
            </a:r>
            <a:r>
              <a:rPr lang="en-US" sz="2000" dirty="0" smtClean="0"/>
              <a:t>. </a:t>
            </a:r>
            <a:r>
              <a:rPr lang="sr-Cyrl-RS" sz="2000" dirty="0" smtClean="0"/>
              <a:t>Избришите</a:t>
            </a:r>
            <a:r>
              <a:rPr lang="en-US" sz="2000" dirty="0" smtClean="0"/>
              <a:t> </a:t>
            </a:r>
            <a:r>
              <a:rPr lang="sr-Cyrl-RS" sz="2000" dirty="0" smtClean="0"/>
              <a:t>је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0" dirty="0" smtClean="0"/>
              <a:t>Нежељена</a:t>
            </a:r>
            <a:r>
              <a:rPr lang="en-US" b="0" dirty="0" smtClean="0"/>
              <a:t> </a:t>
            </a:r>
            <a:r>
              <a:rPr lang="sr-Cyrl-RS" b="0" dirty="0" smtClean="0"/>
              <a:t>пошта</a:t>
            </a:r>
            <a:r>
              <a:rPr lang="en-US" b="0" dirty="0" smtClean="0"/>
              <a:t> </a:t>
            </a:r>
            <a:r>
              <a:rPr lang="sr-Cyrl-RS" b="0" dirty="0" smtClean="0"/>
              <a:t>на</a:t>
            </a:r>
            <a:r>
              <a:rPr lang="en-US" b="0" dirty="0" smtClean="0"/>
              <a:t> </a:t>
            </a:r>
            <a:r>
              <a:rPr lang="sr-Cyrl-RS" b="0" dirty="0" smtClean="0"/>
              <a:t>Интернету</a:t>
            </a:r>
            <a:endParaRPr lang="en-US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5543560" cy="5340369"/>
          </a:xfrm>
        </p:spPr>
        <p:txBody>
          <a:bodyPr>
            <a:normAutofit fontScale="92500"/>
          </a:bodyPr>
          <a:lstStyle/>
          <a:p>
            <a:r>
              <a:rPr lang="sr-Cyrl-RS" sz="2000" b="1" dirty="0" smtClean="0"/>
              <a:t>Затворите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сумњиве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искачуће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прозоре</a:t>
            </a:r>
            <a:r>
              <a:rPr lang="en-US" sz="2000" b="1" dirty="0" smtClean="0"/>
              <a:t> (</a:t>
            </a:r>
            <a:r>
              <a:rPr lang="sr-Latn-RS" sz="2000" b="1" dirty="0" smtClean="0"/>
              <a:t>Pop-up </a:t>
            </a:r>
            <a:r>
              <a:rPr lang="en-US" sz="2000" b="1" dirty="0" smtClean="0"/>
              <a:t>w</a:t>
            </a:r>
            <a:r>
              <a:rPr lang="sr-Latn-RS" sz="2000" b="1" dirty="0" smtClean="0"/>
              <a:t>indo</a:t>
            </a:r>
            <a:r>
              <a:rPr lang="en-US" sz="2000" b="1" dirty="0" smtClean="0"/>
              <a:t>w</a:t>
            </a:r>
            <a:r>
              <a:rPr lang="en-US" sz="2000" b="1" dirty="0"/>
              <a:t>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 smtClean="0"/>
              <a:t>Искачући</a:t>
            </a:r>
            <a:r>
              <a:rPr lang="en-US" sz="2000" dirty="0" smtClean="0"/>
              <a:t> </a:t>
            </a:r>
            <a:r>
              <a:rPr lang="sr-Cyrl-RS" sz="2000" dirty="0" smtClean="0"/>
              <a:t>прозори</a:t>
            </a:r>
            <a:r>
              <a:rPr lang="en-US" sz="2000" dirty="0" smtClean="0"/>
              <a:t> </a:t>
            </a:r>
            <a:r>
              <a:rPr lang="sr-Cyrl-RS" sz="2000" dirty="0" smtClean="0"/>
              <a:t>су</a:t>
            </a:r>
            <a:r>
              <a:rPr lang="en-US" sz="2000" dirty="0" smtClean="0"/>
              <a:t> </a:t>
            </a:r>
            <a:r>
              <a:rPr lang="sr-Cyrl-RS" sz="2000" dirty="0" smtClean="0"/>
              <a:t>мали</a:t>
            </a:r>
            <a:r>
              <a:rPr lang="en-US" sz="2000" dirty="0" smtClean="0"/>
              <a:t> </a:t>
            </a:r>
            <a:r>
              <a:rPr lang="sr-Cyrl-RS" sz="2000" dirty="0" smtClean="0"/>
              <a:t>прозори</a:t>
            </a:r>
            <a:r>
              <a:rPr lang="en-US" sz="2000" dirty="0" smtClean="0"/>
              <a:t> </a:t>
            </a:r>
            <a:r>
              <a:rPr lang="sr-Cyrl-RS" sz="2000" dirty="0" smtClean="0"/>
              <a:t>са</a:t>
            </a:r>
            <a:r>
              <a:rPr lang="en-US" sz="2000" dirty="0" smtClean="0"/>
              <a:t> </a:t>
            </a:r>
            <a:r>
              <a:rPr lang="sr-Cyrl-RS" sz="2000" dirty="0" smtClean="0"/>
              <a:t>поруком</a:t>
            </a:r>
            <a:r>
              <a:rPr lang="en-US" sz="2000" dirty="0" smtClean="0"/>
              <a:t> </a:t>
            </a:r>
            <a:r>
              <a:rPr lang="sr-Cyrl-RS" sz="2000" dirty="0" smtClean="0"/>
              <a:t>која</a:t>
            </a:r>
            <a:r>
              <a:rPr lang="en-US" sz="2000" dirty="0" smtClean="0"/>
              <a:t> </a:t>
            </a:r>
            <a:r>
              <a:rPr lang="sr-Cyrl-RS" sz="2000" dirty="0" smtClean="0"/>
              <a:t>вас</a:t>
            </a:r>
            <a:r>
              <a:rPr lang="en-US" sz="2000" dirty="0" smtClean="0"/>
              <a:t> </a:t>
            </a:r>
            <a:r>
              <a:rPr lang="sr-Cyrl-RS" sz="2000" dirty="0" smtClean="0"/>
              <a:t>подстиче</a:t>
            </a:r>
            <a:r>
              <a:rPr lang="en-US" sz="2000" dirty="0" smtClean="0"/>
              <a:t> </a:t>
            </a:r>
            <a:r>
              <a:rPr lang="sr-Cyrl-RS" sz="2000" dirty="0" smtClean="0"/>
              <a:t>да</a:t>
            </a:r>
            <a:r>
              <a:rPr lang="en-US" sz="2000" dirty="0" smtClean="0"/>
              <a:t> </a:t>
            </a:r>
            <a:r>
              <a:rPr lang="sr-Cyrl-RS" sz="2000" dirty="0" smtClean="0"/>
              <a:t>кликнете</a:t>
            </a:r>
            <a:r>
              <a:rPr lang="en-US" sz="2000" dirty="0" smtClean="0"/>
              <a:t> </a:t>
            </a:r>
            <a:r>
              <a:rPr lang="sr-Cyrl-RS" sz="2000" dirty="0" smtClean="0"/>
              <a:t>на</a:t>
            </a:r>
            <a:r>
              <a:rPr lang="en-US" sz="2000" dirty="0" smtClean="0"/>
              <a:t> </a:t>
            </a:r>
            <a:r>
              <a:rPr lang="sr-Cyrl-RS" sz="2000" dirty="0" smtClean="0"/>
              <a:t>прозор</a:t>
            </a:r>
            <a:r>
              <a:rPr lang="en-US" sz="2000" dirty="0" smtClean="0"/>
              <a:t>. </a:t>
            </a:r>
            <a:r>
              <a:rPr lang="sr-Cyrl-RS" sz="2000" dirty="0" smtClean="0"/>
              <a:t>Ако</a:t>
            </a:r>
            <a:r>
              <a:rPr lang="en-US" sz="2000" dirty="0" smtClean="0"/>
              <a:t> </a:t>
            </a:r>
            <a:r>
              <a:rPr lang="sr-Cyrl-RS" sz="2000" dirty="0" smtClean="0"/>
              <a:t>се</a:t>
            </a:r>
            <a:r>
              <a:rPr lang="en-US" sz="2000" dirty="0" smtClean="0"/>
              <a:t> </a:t>
            </a:r>
            <a:r>
              <a:rPr lang="sr-Cyrl-RS" sz="2000" dirty="0" smtClean="0"/>
              <a:t>такав</a:t>
            </a:r>
            <a:r>
              <a:rPr lang="en-US" sz="2000" dirty="0" smtClean="0"/>
              <a:t> </a:t>
            </a:r>
            <a:r>
              <a:rPr lang="sr-Cyrl-RS" sz="2000" dirty="0" smtClean="0"/>
              <a:t>прозор</a:t>
            </a:r>
            <a:r>
              <a:rPr lang="en-US" sz="2000" dirty="0" smtClean="0"/>
              <a:t> </a:t>
            </a:r>
            <a:r>
              <a:rPr lang="sr-Cyrl-RS" sz="2000" dirty="0" smtClean="0"/>
              <a:t>појави</a:t>
            </a:r>
            <a:r>
              <a:rPr lang="en-US" sz="2000" dirty="0" smtClean="0"/>
              <a:t> </a:t>
            </a:r>
            <a:r>
              <a:rPr lang="sr-Cyrl-RS" sz="2000" dirty="0" smtClean="0"/>
              <a:t>на</a:t>
            </a:r>
            <a:r>
              <a:rPr lang="en-US" sz="2000" dirty="0" smtClean="0"/>
              <a:t> </a:t>
            </a:r>
            <a:r>
              <a:rPr lang="sr-Cyrl-RS" sz="2000" dirty="0" smtClean="0"/>
              <a:t>вашем</a:t>
            </a:r>
            <a:r>
              <a:rPr lang="en-US" sz="2000" dirty="0" smtClean="0"/>
              <a:t> </a:t>
            </a:r>
            <a:r>
              <a:rPr lang="sr-Cyrl-RS" sz="2000" dirty="0" smtClean="0"/>
              <a:t>екрану</a:t>
            </a:r>
            <a:r>
              <a:rPr lang="en-US" sz="2000" dirty="0" smtClean="0"/>
              <a:t>, </a:t>
            </a:r>
            <a:r>
              <a:rPr lang="sr-Cyrl-RS" sz="2000" dirty="0" smtClean="0"/>
              <a:t>најбезбедније</a:t>
            </a:r>
            <a:r>
              <a:rPr lang="en-US" sz="2000" dirty="0" smtClean="0"/>
              <a:t> </a:t>
            </a:r>
            <a:r>
              <a:rPr lang="sr-Cyrl-RS" sz="2000" dirty="0" smtClean="0"/>
              <a:t>га</a:t>
            </a:r>
            <a:r>
              <a:rPr lang="en-US" sz="2000" dirty="0" smtClean="0"/>
              <a:t> </a:t>
            </a:r>
            <a:r>
              <a:rPr lang="sr-Cyrl-RS" sz="2000" dirty="0" smtClean="0"/>
              <a:t>је</a:t>
            </a:r>
            <a:r>
              <a:rPr lang="en-US" sz="2000" dirty="0" smtClean="0"/>
              <a:t> </a:t>
            </a:r>
            <a:r>
              <a:rPr lang="sr-Cyrl-RS" sz="2000" dirty="0" smtClean="0"/>
              <a:t>затворити</a:t>
            </a:r>
            <a:r>
              <a:rPr lang="en-US" sz="2000" dirty="0" smtClean="0"/>
              <a:t> </a:t>
            </a:r>
            <a:r>
              <a:rPr lang="sr-Cyrl-RS" sz="2000" dirty="0" smtClean="0"/>
              <a:t>кликом</a:t>
            </a:r>
            <a:r>
              <a:rPr lang="en-US" sz="2000" dirty="0" smtClean="0"/>
              <a:t> </a:t>
            </a:r>
            <a:r>
              <a:rPr lang="sr-Cyrl-RS" sz="2000" dirty="0" smtClean="0"/>
              <a:t>на</a:t>
            </a:r>
            <a:r>
              <a:rPr lang="en-US" sz="2000" dirty="0" smtClean="0"/>
              <a:t> </a:t>
            </a:r>
            <a:r>
              <a:rPr lang="sr-Cyrl-RS" sz="2000" dirty="0" smtClean="0"/>
              <a:t>знак</a:t>
            </a:r>
            <a:r>
              <a:rPr lang="en-US" sz="2000" dirty="0" smtClean="0"/>
              <a:t> </a:t>
            </a:r>
            <a:r>
              <a:rPr lang="en-US" sz="2000" dirty="0"/>
              <a:t>„X“ </a:t>
            </a:r>
            <a:r>
              <a:rPr lang="sr-Cyrl-RS" sz="2000" dirty="0" smtClean="0"/>
              <a:t>који</a:t>
            </a:r>
            <a:r>
              <a:rPr lang="en-US" sz="2000" dirty="0" smtClean="0"/>
              <a:t> </a:t>
            </a:r>
            <a:r>
              <a:rPr lang="sr-Cyrl-RS" sz="2000" dirty="0" smtClean="0"/>
              <a:t>се</a:t>
            </a:r>
            <a:r>
              <a:rPr lang="en-US" sz="2000" dirty="0" smtClean="0"/>
              <a:t> </a:t>
            </a:r>
            <a:r>
              <a:rPr lang="sr-Cyrl-RS" sz="2000" dirty="0" smtClean="0"/>
              <a:t>обично</a:t>
            </a:r>
            <a:r>
              <a:rPr lang="en-US" sz="2000" dirty="0" smtClean="0"/>
              <a:t> </a:t>
            </a:r>
            <a:r>
              <a:rPr lang="sr-Cyrl-RS" sz="2000" dirty="0" smtClean="0"/>
              <a:t>налази</a:t>
            </a:r>
            <a:r>
              <a:rPr lang="en-US" sz="2000" dirty="0" smtClean="0"/>
              <a:t> </a:t>
            </a:r>
            <a:r>
              <a:rPr lang="sr-Cyrl-RS" sz="2000" dirty="0" smtClean="0"/>
              <a:t>у</a:t>
            </a:r>
            <a:r>
              <a:rPr lang="en-US" sz="2000" dirty="0" smtClean="0"/>
              <a:t> </a:t>
            </a:r>
            <a:r>
              <a:rPr lang="sr-Cyrl-RS" sz="2000" dirty="0" smtClean="0"/>
              <a:t>горњем</a:t>
            </a:r>
            <a:r>
              <a:rPr lang="en-US" sz="2000" dirty="0" smtClean="0"/>
              <a:t> </a:t>
            </a:r>
            <a:r>
              <a:rPr lang="sr-Cyrl-RS" sz="2000" dirty="0" smtClean="0"/>
              <a:t>десном</a:t>
            </a:r>
            <a:r>
              <a:rPr lang="en-US" sz="2000" dirty="0" smtClean="0"/>
              <a:t> </a:t>
            </a:r>
            <a:r>
              <a:rPr lang="sr-Cyrl-RS" sz="2000" dirty="0" smtClean="0"/>
              <a:t>углу</a:t>
            </a:r>
            <a:r>
              <a:rPr lang="en-US" sz="2000" dirty="0" smtClean="0"/>
              <a:t>. </a:t>
            </a:r>
            <a:endParaRPr lang="en-US" sz="2000" dirty="0"/>
          </a:p>
          <a:p>
            <a:pPr algn="just">
              <a:buFont typeface="Wingdings" pitchFamily="2" charset="2"/>
              <a:buNone/>
            </a:pPr>
            <a:endParaRPr lang="en-US" sz="2000" b="1" dirty="0"/>
          </a:p>
          <a:p>
            <a:pPr algn="just"/>
            <a:r>
              <a:rPr lang="sr-Cyrl-RS" sz="2000" b="1" dirty="0" smtClean="0"/>
              <a:t>Не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дозволите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да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вас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преваре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 smtClean="0"/>
              <a:t>С</a:t>
            </a:r>
            <a:r>
              <a:rPr lang="sr-Latn-RS" sz="2000" dirty="0" smtClean="0"/>
              <a:t>a</a:t>
            </a:r>
            <a:r>
              <a:rPr lang="sr-Cyrl-RS" sz="2000" dirty="0" smtClean="0"/>
              <a:t>кривање</a:t>
            </a:r>
            <a:r>
              <a:rPr lang="en-US" sz="2000" dirty="0" smtClean="0"/>
              <a:t> </a:t>
            </a:r>
            <a:r>
              <a:rPr lang="sr-Cyrl-RS" sz="2000" dirty="0" smtClean="0"/>
              <a:t>идентитета</a:t>
            </a:r>
            <a:r>
              <a:rPr lang="en-US" sz="2000" dirty="0" smtClean="0"/>
              <a:t> </a:t>
            </a:r>
            <a:r>
              <a:rPr lang="sr-Cyrl-RS" sz="2000" dirty="0" smtClean="0"/>
              <a:t>на</a:t>
            </a:r>
            <a:r>
              <a:rPr lang="en-US" sz="2000" dirty="0" smtClean="0"/>
              <a:t> </a:t>
            </a:r>
            <a:r>
              <a:rPr lang="sr-Cyrl-RS" sz="2000" dirty="0" smtClean="0"/>
              <a:t>Интернету</a:t>
            </a:r>
            <a:r>
              <a:rPr lang="en-US" sz="2000" dirty="0" smtClean="0"/>
              <a:t> </a:t>
            </a:r>
            <a:r>
              <a:rPr lang="sr-Cyrl-RS" sz="2000" dirty="0" smtClean="0"/>
              <a:t>је</a:t>
            </a:r>
            <a:r>
              <a:rPr lang="en-US" sz="2000" dirty="0" smtClean="0"/>
              <a:t> </a:t>
            </a:r>
            <a:r>
              <a:rPr lang="sr-Cyrl-RS" sz="2000" dirty="0" smtClean="0"/>
              <a:t>просто</a:t>
            </a:r>
            <a:r>
              <a:rPr lang="en-US" sz="2000" dirty="0" smtClean="0"/>
              <a:t>. </a:t>
            </a:r>
            <a:r>
              <a:rPr lang="sr-Cyrl-RS" sz="2000" dirty="0" smtClean="0"/>
              <a:t>Препорука је</a:t>
            </a:r>
            <a:r>
              <a:rPr lang="en-US" sz="2000" dirty="0" smtClean="0"/>
              <a:t> </a:t>
            </a:r>
            <a:r>
              <a:rPr lang="sr-Cyrl-RS" sz="2000" dirty="0" smtClean="0"/>
              <a:t>да</a:t>
            </a:r>
            <a:r>
              <a:rPr lang="en-US" sz="2000" dirty="0" smtClean="0"/>
              <a:t> </a:t>
            </a:r>
            <a:r>
              <a:rPr lang="sr-Cyrl-RS" sz="2000" dirty="0" smtClean="0"/>
              <a:t>проверите</a:t>
            </a:r>
            <a:r>
              <a:rPr lang="en-US" sz="2000" dirty="0" smtClean="0"/>
              <a:t> </a:t>
            </a:r>
            <a:r>
              <a:rPr lang="sr-Cyrl-RS" sz="2000" dirty="0" smtClean="0"/>
              <a:t>идентитет</a:t>
            </a:r>
            <a:r>
              <a:rPr lang="en-US" sz="2000" dirty="0" smtClean="0"/>
              <a:t> </a:t>
            </a:r>
            <a:r>
              <a:rPr lang="sr-Cyrl-RS" sz="2000" dirty="0" smtClean="0"/>
              <a:t>особе</a:t>
            </a:r>
            <a:r>
              <a:rPr lang="en-US" sz="2000" dirty="0" smtClean="0"/>
              <a:t> </a:t>
            </a:r>
            <a:r>
              <a:rPr lang="sr-Cyrl-RS" sz="2000" dirty="0" smtClean="0"/>
              <a:t>са</a:t>
            </a:r>
            <a:r>
              <a:rPr lang="en-US" sz="2000" dirty="0" smtClean="0"/>
              <a:t> </a:t>
            </a:r>
            <a:r>
              <a:rPr lang="sr-Cyrl-RS" sz="2000" dirty="0" smtClean="0"/>
              <a:t>којом</a:t>
            </a:r>
            <a:r>
              <a:rPr lang="en-US" sz="2000" dirty="0" smtClean="0"/>
              <a:t> </a:t>
            </a:r>
            <a:r>
              <a:rPr lang="sr-Cyrl-RS" sz="2000" dirty="0" smtClean="0"/>
              <a:t>комуницирате</a:t>
            </a:r>
            <a:r>
              <a:rPr lang="en-US" sz="2000" dirty="0" smtClean="0"/>
              <a:t>. </a:t>
            </a:r>
            <a:r>
              <a:rPr lang="sr-Cyrl-RS" sz="2000" dirty="0" smtClean="0"/>
              <a:t>Никада</a:t>
            </a:r>
            <a:r>
              <a:rPr lang="en-US" sz="2000" dirty="0" smtClean="0"/>
              <a:t> </a:t>
            </a:r>
            <a:r>
              <a:rPr lang="sr-Cyrl-RS" sz="2000" dirty="0" smtClean="0"/>
              <a:t>не</a:t>
            </a:r>
            <a:r>
              <a:rPr lang="en-US" sz="2000" dirty="0" smtClean="0"/>
              <a:t> </a:t>
            </a:r>
            <a:r>
              <a:rPr lang="sr-Cyrl-RS" sz="2000" dirty="0" smtClean="0"/>
              <a:t>би</a:t>
            </a:r>
            <a:r>
              <a:rPr lang="en-US" sz="2000" dirty="0" smtClean="0"/>
              <a:t> </a:t>
            </a:r>
            <a:r>
              <a:rPr lang="sr-Cyrl-RS" sz="2000" dirty="0" smtClean="0"/>
              <a:t>требало</a:t>
            </a:r>
            <a:r>
              <a:rPr lang="en-US" sz="2000" dirty="0" smtClean="0"/>
              <a:t> </a:t>
            </a:r>
            <a:r>
              <a:rPr lang="sr-Cyrl-RS" sz="2000" dirty="0" smtClean="0"/>
              <a:t>да</a:t>
            </a:r>
            <a:r>
              <a:rPr lang="en-US" sz="2000" dirty="0" smtClean="0"/>
              <a:t> </a:t>
            </a:r>
            <a:r>
              <a:rPr lang="sr-Cyrl-RS" sz="2000" dirty="0" smtClean="0"/>
              <a:t>окривате своје</a:t>
            </a:r>
            <a:r>
              <a:rPr lang="en-US" sz="2000" dirty="0" smtClean="0"/>
              <a:t> </a:t>
            </a:r>
            <a:r>
              <a:rPr lang="sr-Cyrl-RS" sz="2000" dirty="0" smtClean="0"/>
              <a:t>личне</a:t>
            </a:r>
            <a:r>
              <a:rPr lang="en-US" sz="2000" dirty="0" smtClean="0"/>
              <a:t> </a:t>
            </a:r>
            <a:r>
              <a:rPr lang="sr-Cyrl-RS" sz="2000" dirty="0" smtClean="0"/>
              <a:t>податке</a:t>
            </a:r>
            <a:r>
              <a:rPr lang="en-US" sz="2000" dirty="0" smtClean="0"/>
              <a:t> </a:t>
            </a:r>
            <a:r>
              <a:rPr lang="sr-Cyrl-RS" sz="2000" dirty="0" smtClean="0"/>
              <a:t>преко</a:t>
            </a:r>
            <a:r>
              <a:rPr lang="en-US" sz="2000" dirty="0" smtClean="0"/>
              <a:t> </a:t>
            </a:r>
            <a:r>
              <a:rPr lang="sr-Cyrl-RS" sz="2000" dirty="0" smtClean="0"/>
              <a:t>Интернета</a:t>
            </a:r>
            <a:r>
              <a:rPr lang="en-US" sz="2000" dirty="0" smtClean="0"/>
              <a:t>, </a:t>
            </a:r>
            <a:r>
              <a:rPr lang="sr-Cyrl-RS" sz="2000" dirty="0" smtClean="0"/>
              <a:t>осим</a:t>
            </a:r>
            <a:r>
              <a:rPr lang="en-US" sz="2000" dirty="0" smtClean="0"/>
              <a:t> </a:t>
            </a:r>
            <a:r>
              <a:rPr lang="sr-Cyrl-RS" sz="2000" dirty="0" smtClean="0"/>
              <a:t>ако</a:t>
            </a:r>
            <a:r>
              <a:rPr lang="en-US" sz="2000" dirty="0" smtClean="0"/>
              <a:t> </a:t>
            </a:r>
            <a:r>
              <a:rPr lang="sr-Cyrl-RS" sz="2000" dirty="0" smtClean="0"/>
              <a:t>се</a:t>
            </a:r>
            <a:r>
              <a:rPr lang="en-US" sz="2000" dirty="0" smtClean="0"/>
              <a:t> </a:t>
            </a:r>
            <a:r>
              <a:rPr lang="sr-Cyrl-RS" sz="2000" dirty="0" smtClean="0"/>
              <a:t>не</a:t>
            </a:r>
            <a:r>
              <a:rPr lang="en-US" sz="2000" dirty="0" smtClean="0"/>
              <a:t> </a:t>
            </a:r>
            <a:r>
              <a:rPr lang="sr-Cyrl-RS" sz="2000" dirty="0" smtClean="0"/>
              <a:t>ради</a:t>
            </a:r>
            <a:r>
              <a:rPr lang="en-US" sz="2000" dirty="0" smtClean="0"/>
              <a:t> </a:t>
            </a:r>
            <a:r>
              <a:rPr lang="sr-Cyrl-RS" sz="2000" dirty="0" smtClean="0"/>
              <a:t>о</a:t>
            </a:r>
            <a:r>
              <a:rPr lang="en-US" sz="2000" dirty="0" smtClean="0"/>
              <a:t> </a:t>
            </a:r>
            <a:r>
              <a:rPr lang="sr-Cyrl-RS" sz="2000" dirty="0" smtClean="0"/>
              <a:t>особама</a:t>
            </a:r>
            <a:r>
              <a:rPr lang="en-US" sz="2000" dirty="0" smtClean="0"/>
              <a:t> </a:t>
            </a:r>
            <a:r>
              <a:rPr lang="sr-Cyrl-RS" sz="2000" dirty="0" smtClean="0"/>
              <a:t>које</a:t>
            </a:r>
            <a:r>
              <a:rPr lang="en-US" sz="2000" dirty="0" smtClean="0"/>
              <a:t> </a:t>
            </a:r>
            <a:r>
              <a:rPr lang="sr-Cyrl-RS" sz="2000" dirty="0" smtClean="0"/>
              <a:t>познајете</a:t>
            </a:r>
            <a:r>
              <a:rPr lang="en-US" sz="2000" dirty="0" smtClean="0"/>
              <a:t> </a:t>
            </a:r>
            <a:r>
              <a:rPr lang="sr-Cyrl-RS" sz="2000" dirty="0" smtClean="0"/>
              <a:t>и</a:t>
            </a:r>
            <a:r>
              <a:rPr lang="en-US" sz="2000" dirty="0" smtClean="0"/>
              <a:t> </a:t>
            </a:r>
            <a:r>
              <a:rPr lang="sr-Cyrl-RS" sz="2000" dirty="0" smtClean="0"/>
              <a:t>у које имате поверења</a:t>
            </a:r>
            <a:r>
              <a:rPr lang="en-US" sz="2000" dirty="0" smtClean="0"/>
              <a:t>. </a:t>
            </a:r>
            <a:endParaRPr lang="en-US" sz="20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sr-Cyrl-RS" dirty="0" smtClean="0"/>
              <a:t>Пар</a:t>
            </a:r>
            <a:r>
              <a:rPr lang="en-US" dirty="0" smtClean="0"/>
              <a:t> </a:t>
            </a:r>
            <a:r>
              <a:rPr lang="sr-Cyrl-RS" dirty="0" smtClean="0"/>
              <a:t>савета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64226" name="Picture 2" descr="Резултат слика за pop up window 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857232"/>
            <a:ext cx="2298750" cy="1666843"/>
          </a:xfrm>
          <a:prstGeom prst="rect">
            <a:avLst/>
          </a:prstGeom>
          <a:noFill/>
        </p:spPr>
      </p:pic>
      <p:sp>
        <p:nvSpPr>
          <p:cNvPr id="564228" name="AutoShape 4" descr="Резултат слика за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230" name="AutoShape 6" descr="Резултат слика за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232" name="AutoShape 8" descr="Резултат слика за phis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234" name="AutoShape 10" descr="phi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236" name="AutoShape 12" descr="phi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42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000372"/>
            <a:ext cx="23431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00" name="Picture 4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786190"/>
            <a:ext cx="2500330" cy="171451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6572264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r-Cyrl-RS" sz="2800" b="1" dirty="0" smtClean="0"/>
              <a:t>Шта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је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дозвољено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а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шта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није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на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Интернету</a:t>
            </a:r>
            <a:r>
              <a:rPr lang="en-US" sz="2800" b="1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sr-Cyrl-RS" sz="2800" dirty="0" smtClean="0"/>
              <a:t>Интернет</a:t>
            </a:r>
            <a:r>
              <a:rPr lang="en-US" sz="2800" dirty="0" smtClean="0"/>
              <a:t> </a:t>
            </a:r>
            <a:r>
              <a:rPr lang="sr-Cyrl-RS" sz="2800" dirty="0" smtClean="0"/>
              <a:t>је</a:t>
            </a:r>
            <a:r>
              <a:rPr lang="en-US" sz="2800" dirty="0" smtClean="0"/>
              <a:t> </a:t>
            </a:r>
            <a:r>
              <a:rPr lang="sr-Cyrl-RS" sz="2800" dirty="0" smtClean="0"/>
              <a:t>јавно</a:t>
            </a:r>
            <a:r>
              <a:rPr lang="en-US" sz="2800" dirty="0" smtClean="0"/>
              <a:t> </a:t>
            </a:r>
            <a:r>
              <a:rPr lang="sr-Cyrl-RS" sz="2800" dirty="0" smtClean="0"/>
              <a:t>место</a:t>
            </a:r>
            <a:r>
              <a:rPr lang="en-US" sz="2800" dirty="0" smtClean="0"/>
              <a:t>. </a:t>
            </a:r>
            <a:r>
              <a:rPr lang="sr-Cyrl-RS" sz="2800" dirty="0" smtClean="0"/>
              <a:t>Када</a:t>
            </a:r>
            <a:r>
              <a:rPr lang="en-US" sz="2800" dirty="0" smtClean="0"/>
              <a:t> </a:t>
            </a:r>
            <a:r>
              <a:rPr lang="sr-Cyrl-RS" sz="2800" dirty="0" smtClean="0"/>
              <a:t>сте</a:t>
            </a:r>
            <a:r>
              <a:rPr lang="en-US" sz="2800" dirty="0" smtClean="0"/>
              <a:t>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мрежи</a:t>
            </a:r>
            <a:r>
              <a:rPr lang="en-US" sz="2800" dirty="0" smtClean="0"/>
              <a:t>, </a:t>
            </a:r>
            <a:r>
              <a:rPr lang="sr-Cyrl-RS" sz="2800" dirty="0" smtClean="0"/>
              <a:t>морате</a:t>
            </a:r>
            <a:r>
              <a:rPr lang="en-US" sz="2800" dirty="0" smtClean="0"/>
              <a:t> </a:t>
            </a:r>
            <a:r>
              <a:rPr lang="sr-Cyrl-RS" sz="2800" dirty="0" smtClean="0"/>
              <a:t>се</a:t>
            </a:r>
            <a:r>
              <a:rPr lang="en-US" sz="2800" dirty="0" smtClean="0"/>
              <a:t> </a:t>
            </a:r>
            <a:r>
              <a:rPr lang="sr-Cyrl-RS" sz="2800" dirty="0" smtClean="0"/>
              <a:t>придржавати</a:t>
            </a:r>
            <a:r>
              <a:rPr lang="en-US" sz="2800" dirty="0" smtClean="0"/>
              <a:t> </a:t>
            </a:r>
            <a:r>
              <a:rPr lang="sr-Cyrl-RS" sz="2800" dirty="0" smtClean="0"/>
              <a:t>основних</a:t>
            </a:r>
            <a:r>
              <a:rPr lang="en-US" sz="2800" dirty="0" smtClean="0"/>
              <a:t> </a:t>
            </a:r>
            <a:r>
              <a:rPr lang="sr-Cyrl-RS" sz="2800" dirty="0" smtClean="0"/>
              <a:t>правила</a:t>
            </a:r>
            <a:r>
              <a:rPr lang="en-US" sz="2800" dirty="0" smtClean="0"/>
              <a:t>. </a:t>
            </a:r>
            <a:endParaRPr lang="sr-Latn-RS" sz="2800" dirty="0" smtClean="0"/>
          </a:p>
          <a:p>
            <a:pPr>
              <a:lnSpc>
                <a:spcPct val="120000"/>
              </a:lnSpc>
              <a:buNone/>
            </a:pPr>
            <a:endParaRPr lang="en-US" sz="2800" b="1" dirty="0"/>
          </a:p>
          <a:p>
            <a:pPr algn="just">
              <a:lnSpc>
                <a:spcPct val="120000"/>
              </a:lnSpc>
            </a:pPr>
            <a:r>
              <a:rPr lang="sr-Cyrl-RS" sz="2800" b="1" dirty="0" smtClean="0"/>
              <a:t>Закони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се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примењују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и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на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Интернет</a:t>
            </a:r>
            <a:r>
              <a:rPr lang="en-US" sz="2800" b="1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sr-Cyrl-RS" sz="2800" dirty="0" smtClean="0"/>
              <a:t>Све</a:t>
            </a:r>
            <a:r>
              <a:rPr lang="en-US" sz="2800" dirty="0" smtClean="0"/>
              <a:t> </a:t>
            </a:r>
            <a:r>
              <a:rPr lang="sr-Cyrl-RS" sz="2800" dirty="0" smtClean="0"/>
              <a:t>што</a:t>
            </a:r>
            <a:r>
              <a:rPr lang="en-US" sz="2800" dirty="0" smtClean="0"/>
              <a:t> </a:t>
            </a:r>
            <a:r>
              <a:rPr lang="sr-Cyrl-RS" sz="2800" dirty="0" smtClean="0"/>
              <a:t>је</a:t>
            </a:r>
            <a:r>
              <a:rPr lang="en-US" sz="2800" dirty="0" smtClean="0"/>
              <a:t> </a:t>
            </a:r>
            <a:r>
              <a:rPr lang="sr-Cyrl-RS" sz="2800" dirty="0" smtClean="0"/>
              <a:t>незаконито</a:t>
            </a:r>
            <a:r>
              <a:rPr lang="en-US" sz="2800" dirty="0" smtClean="0"/>
              <a:t> </a:t>
            </a:r>
            <a:r>
              <a:rPr lang="sr-Cyrl-RS" sz="2800" dirty="0" smtClean="0"/>
              <a:t>ван</a:t>
            </a:r>
            <a:r>
              <a:rPr lang="en-US" sz="2800" dirty="0" smtClean="0"/>
              <a:t> </a:t>
            </a:r>
            <a:r>
              <a:rPr lang="sr-Cyrl-RS" sz="2800" dirty="0" smtClean="0"/>
              <a:t>мреже</a:t>
            </a:r>
            <a:r>
              <a:rPr lang="en-US" sz="2800" dirty="0" smtClean="0"/>
              <a:t>, </a:t>
            </a:r>
            <a:r>
              <a:rPr lang="sr-Cyrl-RS" sz="2800" dirty="0" smtClean="0"/>
              <a:t>незаконито</a:t>
            </a:r>
            <a:r>
              <a:rPr lang="en-US" sz="2800" dirty="0" smtClean="0"/>
              <a:t> </a:t>
            </a:r>
            <a:r>
              <a:rPr lang="sr-Cyrl-RS" sz="2800" dirty="0" smtClean="0"/>
              <a:t>је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мрежи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algn="just">
              <a:lnSpc>
                <a:spcPct val="120000"/>
              </a:lnSpc>
              <a:buNone/>
            </a:pPr>
            <a:endParaRPr lang="en-US" sz="2800" dirty="0"/>
          </a:p>
          <a:p>
            <a:pPr algn="just">
              <a:lnSpc>
                <a:spcPct val="120000"/>
              </a:lnSpc>
            </a:pPr>
            <a:r>
              <a:rPr lang="sr-Cyrl-RS" sz="2800" dirty="0" smtClean="0"/>
              <a:t>Интернет</a:t>
            </a:r>
            <a:r>
              <a:rPr lang="en-US" sz="2800" dirty="0" smtClean="0"/>
              <a:t> </a:t>
            </a:r>
            <a:r>
              <a:rPr lang="sr-Cyrl-RS" sz="2800" dirty="0" smtClean="0"/>
              <a:t>пружа</a:t>
            </a:r>
            <a:r>
              <a:rPr lang="en-US" sz="2800" dirty="0" smtClean="0"/>
              <a:t> </a:t>
            </a:r>
            <a:r>
              <a:rPr lang="sr-Cyrl-RS" sz="2800" dirty="0" smtClean="0"/>
              <a:t>јединствене</a:t>
            </a:r>
            <a:r>
              <a:rPr lang="en-US" sz="2800" dirty="0" smtClean="0"/>
              <a:t> </a:t>
            </a:r>
            <a:r>
              <a:rPr lang="sr-Cyrl-RS" sz="2800" dirty="0" smtClean="0"/>
              <a:t>могућности</a:t>
            </a:r>
            <a:r>
              <a:rPr lang="en-US" sz="2800" dirty="0" smtClean="0"/>
              <a:t> </a:t>
            </a:r>
            <a:r>
              <a:rPr lang="sr-Cyrl-RS" sz="2800" dirty="0" smtClean="0"/>
              <a:t>слободне</a:t>
            </a:r>
            <a:r>
              <a:rPr lang="en-US" sz="2800" dirty="0" smtClean="0"/>
              <a:t> </a:t>
            </a:r>
            <a:r>
              <a:rPr lang="sr-Cyrl-RS" sz="2800" dirty="0" smtClean="0"/>
              <a:t>комуникације</a:t>
            </a:r>
            <a:r>
              <a:rPr lang="en-US" sz="2800" dirty="0" smtClean="0"/>
              <a:t>, </a:t>
            </a:r>
            <a:r>
              <a:rPr lang="sr-Cyrl-RS" sz="2800" dirty="0" smtClean="0"/>
              <a:t>али</a:t>
            </a:r>
            <a:r>
              <a:rPr lang="en-US" sz="2800" dirty="0" smtClean="0"/>
              <a:t> </a:t>
            </a:r>
            <a:r>
              <a:rPr lang="sr-Cyrl-RS" sz="2800" dirty="0" smtClean="0"/>
              <a:t>са</a:t>
            </a:r>
            <a:r>
              <a:rPr lang="en-US" sz="2800" dirty="0" smtClean="0"/>
              <a:t> </a:t>
            </a:r>
            <a:r>
              <a:rPr lang="sr-Cyrl-RS" sz="2800" dirty="0" smtClean="0"/>
              <a:t>собом</a:t>
            </a:r>
            <a:r>
              <a:rPr lang="en-US" sz="2800" dirty="0" smtClean="0"/>
              <a:t> </a:t>
            </a:r>
            <a:r>
              <a:rPr lang="sr-Cyrl-RS" sz="2800" dirty="0" smtClean="0"/>
              <a:t>носи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одговорност</a:t>
            </a:r>
            <a:r>
              <a:rPr lang="en-US" sz="2800" dirty="0" smtClean="0"/>
              <a:t>.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пример</a:t>
            </a:r>
            <a:r>
              <a:rPr lang="en-US" sz="2800" dirty="0" smtClean="0"/>
              <a:t>, </a:t>
            </a:r>
            <a:r>
              <a:rPr lang="sr-Cyrl-RS" sz="2800" b="1" dirty="0" smtClean="0"/>
              <a:t>увек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сте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одговорни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за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садржај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и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законитост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своје</a:t>
            </a:r>
            <a:r>
              <a:rPr lang="en-US" sz="2800" b="1" dirty="0" smtClean="0"/>
              <a:t> W</a:t>
            </a:r>
            <a:r>
              <a:rPr lang="sr-Cyrl-RS" sz="2800" b="1" dirty="0" smtClean="0"/>
              <a:t>еб</a:t>
            </a:r>
            <a:r>
              <a:rPr lang="en-US" sz="2800" b="1" dirty="0" smtClean="0"/>
              <a:t> </a:t>
            </a:r>
            <a:r>
              <a:rPr lang="sr-Cyrl-RS" sz="2800" b="1" dirty="0" smtClean="0"/>
              <a:t>локације</a:t>
            </a:r>
            <a:r>
              <a:rPr lang="en-US" sz="2800" dirty="0" smtClean="0"/>
              <a:t>, </a:t>
            </a:r>
            <a:r>
              <a:rPr lang="sr-Cyrl-RS" sz="2800" dirty="0" smtClean="0"/>
              <a:t>као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за</a:t>
            </a:r>
            <a:r>
              <a:rPr lang="en-US" sz="2800" dirty="0" smtClean="0"/>
              <a:t> </a:t>
            </a:r>
            <a:r>
              <a:rPr lang="sr-Cyrl-RS" sz="2800" dirty="0" smtClean="0"/>
              <a:t>материјал</a:t>
            </a:r>
            <a:r>
              <a:rPr lang="en-US" sz="2800" dirty="0" smtClean="0"/>
              <a:t> </a:t>
            </a:r>
            <a:r>
              <a:rPr lang="sr-Cyrl-RS" sz="2800" dirty="0" smtClean="0"/>
              <a:t>објављен</a:t>
            </a:r>
            <a:r>
              <a:rPr lang="en-US" sz="2800" dirty="0" smtClean="0"/>
              <a:t>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њој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0" dirty="0" smtClean="0"/>
              <a:t>Закони</a:t>
            </a:r>
            <a:r>
              <a:rPr lang="en-US" b="0" dirty="0" smtClean="0"/>
              <a:t> </a:t>
            </a:r>
            <a:r>
              <a:rPr lang="sr-Cyrl-RS" b="0" dirty="0" smtClean="0"/>
              <a:t>се</a:t>
            </a:r>
            <a:r>
              <a:rPr lang="en-US" b="0" dirty="0" smtClean="0"/>
              <a:t> </a:t>
            </a:r>
            <a:r>
              <a:rPr lang="sr-Cyrl-RS" b="0" dirty="0" smtClean="0"/>
              <a:t>примењују</a:t>
            </a:r>
            <a:r>
              <a:rPr lang="en-US" b="0" dirty="0" smtClean="0"/>
              <a:t> </a:t>
            </a:r>
            <a:r>
              <a:rPr lang="sr-Cyrl-RS" b="0" dirty="0" smtClean="0"/>
              <a:t>и</a:t>
            </a:r>
            <a:r>
              <a:rPr lang="en-US" b="0" dirty="0" smtClean="0"/>
              <a:t> </a:t>
            </a:r>
            <a:r>
              <a:rPr lang="sr-Cyrl-RS" b="0" dirty="0" smtClean="0"/>
              <a:t>на</a:t>
            </a:r>
            <a:r>
              <a:rPr lang="en-US" b="0" dirty="0" smtClean="0"/>
              <a:t> </a:t>
            </a:r>
            <a:r>
              <a:rPr lang="sr-Cyrl-RS" b="0" dirty="0" smtClean="0"/>
              <a:t>Интернет</a:t>
            </a:r>
            <a:endParaRPr lang="en-US" b="0" dirty="0"/>
          </a:p>
        </p:txBody>
      </p:sp>
      <p:pic>
        <p:nvPicPr>
          <p:cNvPr id="567298" name="Picture 2" descr="Резултат слика за internet la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40" y="1428736"/>
            <a:ext cx="257176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5857916" cy="478634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sr-Cyrl-RS" sz="2400" dirty="0" smtClean="0"/>
              <a:t>Ауторска</a:t>
            </a:r>
            <a:r>
              <a:rPr lang="en-US" sz="2400" dirty="0" smtClean="0"/>
              <a:t> </a:t>
            </a:r>
            <a:r>
              <a:rPr lang="sr-Cyrl-RS" sz="2400" dirty="0" smtClean="0"/>
              <a:t>права</a:t>
            </a:r>
            <a:r>
              <a:rPr lang="en-US" sz="2400" dirty="0" smtClean="0"/>
              <a:t> </a:t>
            </a:r>
            <a:r>
              <a:rPr lang="sr-Cyrl-RS" sz="2400" dirty="0" smtClean="0"/>
              <a:t>штите</a:t>
            </a:r>
            <a:r>
              <a:rPr lang="en-US" sz="2400" dirty="0" smtClean="0"/>
              <a:t> </a:t>
            </a:r>
            <a:r>
              <a:rPr lang="sr-Cyrl-RS" sz="2400" dirty="0" smtClean="0"/>
              <a:t>начин</a:t>
            </a:r>
            <a:r>
              <a:rPr lang="en-US" sz="2400" dirty="0" smtClean="0"/>
              <a:t> </a:t>
            </a:r>
            <a:r>
              <a:rPr lang="sr-Cyrl-RS" sz="2400" dirty="0" smtClean="0"/>
              <a:t>на</a:t>
            </a:r>
            <a:r>
              <a:rPr lang="en-US" sz="2400" dirty="0" smtClean="0"/>
              <a:t> </a:t>
            </a:r>
            <a:r>
              <a:rPr lang="sr-Cyrl-RS" sz="2400" dirty="0" smtClean="0"/>
              <a:t>који</a:t>
            </a:r>
            <a:r>
              <a:rPr lang="en-US" sz="2400" dirty="0" smtClean="0"/>
              <a:t> </a:t>
            </a:r>
            <a:r>
              <a:rPr lang="sr-Cyrl-RS" sz="2400" dirty="0" smtClean="0"/>
              <a:t>користите идеју</a:t>
            </a:r>
            <a:r>
              <a:rPr lang="en-US" sz="2400" dirty="0" smtClean="0"/>
              <a:t>, </a:t>
            </a:r>
            <a:r>
              <a:rPr lang="sr-Cyrl-RS" sz="2400" dirty="0" smtClean="0"/>
              <a:t>али</a:t>
            </a:r>
            <a:r>
              <a:rPr lang="en-US" sz="2400" dirty="0" smtClean="0"/>
              <a:t> </a:t>
            </a:r>
            <a:r>
              <a:rPr lang="sr-Cyrl-RS" sz="2400" dirty="0" smtClean="0"/>
              <a:t>не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 smtClean="0"/>
              <a:t>саму</a:t>
            </a:r>
            <a:r>
              <a:rPr lang="en-US" sz="2400" dirty="0" smtClean="0"/>
              <a:t> </a:t>
            </a:r>
            <a:r>
              <a:rPr lang="sr-Cyrl-RS" sz="2400" dirty="0" smtClean="0"/>
              <a:t>идеју</a:t>
            </a:r>
            <a:r>
              <a:rPr lang="en-US" sz="2400" dirty="0" smtClean="0"/>
              <a:t>. </a:t>
            </a:r>
            <a:r>
              <a:rPr lang="sr-Cyrl-RS" sz="2400" dirty="0" smtClean="0"/>
              <a:t>Употреба</a:t>
            </a:r>
            <a:r>
              <a:rPr lang="en-US" sz="2400" dirty="0" smtClean="0"/>
              <a:t> </a:t>
            </a:r>
            <a:r>
              <a:rPr lang="sr-Cyrl-RS" sz="2400" dirty="0" smtClean="0"/>
              <a:t>материјала</a:t>
            </a:r>
            <a:r>
              <a:rPr lang="en-US" sz="2400" dirty="0" smtClean="0"/>
              <a:t> </a:t>
            </a:r>
            <a:r>
              <a:rPr lang="sr-Cyrl-RS" sz="2400" dirty="0" smtClean="0"/>
              <a:t>заштићеног</a:t>
            </a:r>
            <a:r>
              <a:rPr lang="en-US" sz="2400" dirty="0" smtClean="0"/>
              <a:t> </a:t>
            </a:r>
            <a:r>
              <a:rPr lang="sr-Cyrl-RS" sz="2400" dirty="0" smtClean="0"/>
              <a:t>ауторским</a:t>
            </a:r>
            <a:r>
              <a:rPr lang="en-US" sz="2400" dirty="0" smtClean="0"/>
              <a:t> </a:t>
            </a:r>
            <a:r>
              <a:rPr lang="sr-Cyrl-RS" sz="2400" dirty="0" smtClean="0"/>
              <a:t>правима</a:t>
            </a:r>
            <a:r>
              <a:rPr lang="en-US" sz="2400" dirty="0" smtClean="0"/>
              <a:t> </a:t>
            </a:r>
            <a:r>
              <a:rPr lang="sr-Cyrl-RS" sz="2400" dirty="0" smtClean="0"/>
              <a:t>за</a:t>
            </a:r>
            <a:r>
              <a:rPr lang="en-US" sz="2400" dirty="0" smtClean="0"/>
              <a:t> </a:t>
            </a:r>
            <a:r>
              <a:rPr lang="sr-Cyrl-RS" sz="2400" dirty="0" smtClean="0"/>
              <a:t>личну</a:t>
            </a:r>
            <a:r>
              <a:rPr lang="en-US" sz="2400" dirty="0" smtClean="0"/>
              <a:t> </a:t>
            </a:r>
            <a:r>
              <a:rPr lang="sr-Cyrl-RS" sz="2400" dirty="0" smtClean="0"/>
              <a:t>употребу</a:t>
            </a:r>
            <a:r>
              <a:rPr lang="en-US" sz="2400" dirty="0" smtClean="0"/>
              <a:t> </a:t>
            </a:r>
            <a:r>
              <a:rPr lang="sr-Cyrl-RS" sz="2400" dirty="0" smtClean="0"/>
              <a:t>је</a:t>
            </a:r>
            <a:r>
              <a:rPr lang="en-US" sz="2400" dirty="0" smtClean="0"/>
              <a:t> </a:t>
            </a:r>
            <a:r>
              <a:rPr lang="sr-Cyrl-RS" sz="2400" dirty="0" smtClean="0"/>
              <a:t>најчешће</a:t>
            </a:r>
            <a:r>
              <a:rPr lang="en-US" sz="2400" dirty="0" smtClean="0"/>
              <a:t> </a:t>
            </a:r>
            <a:r>
              <a:rPr lang="sr-Cyrl-RS" sz="2400" dirty="0" smtClean="0"/>
              <a:t>дозвољена</a:t>
            </a:r>
            <a:r>
              <a:rPr lang="en-US" sz="2400" dirty="0" smtClean="0"/>
              <a:t>, </a:t>
            </a:r>
            <a:r>
              <a:rPr lang="sr-Cyrl-RS" sz="2400" dirty="0" smtClean="0"/>
              <a:t>али</a:t>
            </a:r>
            <a:r>
              <a:rPr lang="en-US" sz="2400" dirty="0" smtClean="0"/>
              <a:t> </a:t>
            </a:r>
            <a:r>
              <a:rPr lang="sr-Cyrl-RS" sz="2400" dirty="0" smtClean="0"/>
              <a:t>није</a:t>
            </a:r>
            <a:r>
              <a:rPr lang="en-US" sz="2400" dirty="0" smtClean="0"/>
              <a:t> </a:t>
            </a:r>
            <a:r>
              <a:rPr lang="sr-Cyrl-RS" sz="2400" dirty="0" smtClean="0"/>
              <a:t>дозвољено</a:t>
            </a:r>
            <a:r>
              <a:rPr lang="en-US" sz="2400" dirty="0" smtClean="0"/>
              <a:t> </a:t>
            </a:r>
            <a:r>
              <a:rPr lang="sr-Cyrl-RS" sz="2400" dirty="0" smtClean="0"/>
              <a:t>представљање</a:t>
            </a:r>
            <a:r>
              <a:rPr lang="en-US" sz="2400" dirty="0" smtClean="0"/>
              <a:t> </a:t>
            </a:r>
            <a:r>
              <a:rPr lang="sr-Cyrl-RS" sz="2400" dirty="0" smtClean="0"/>
              <a:t>тог</a:t>
            </a:r>
            <a:r>
              <a:rPr lang="en-US" sz="2400" dirty="0" smtClean="0"/>
              <a:t> </a:t>
            </a:r>
            <a:r>
              <a:rPr lang="sr-Cyrl-RS" sz="2400" dirty="0" smtClean="0"/>
              <a:t>материјала</a:t>
            </a:r>
            <a:r>
              <a:rPr lang="en-US" sz="2400" dirty="0" smtClean="0"/>
              <a:t> </a:t>
            </a:r>
            <a:r>
              <a:rPr lang="sr-Cyrl-RS" sz="2400" dirty="0" smtClean="0"/>
              <a:t>као</a:t>
            </a:r>
            <a:r>
              <a:rPr lang="en-US" sz="2400" dirty="0" smtClean="0"/>
              <a:t> </a:t>
            </a:r>
            <a:r>
              <a:rPr lang="sr-Cyrl-RS" sz="2400" dirty="0" smtClean="0"/>
              <a:t>свог</a:t>
            </a:r>
            <a:r>
              <a:rPr lang="en-US" sz="2400" dirty="0" smtClean="0"/>
              <a:t>. 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sr-Cyrl-RS" sz="2400" dirty="0" smtClean="0"/>
              <a:t>Прослеђивање</a:t>
            </a:r>
            <a:r>
              <a:rPr lang="en-US" sz="2400" dirty="0" smtClean="0"/>
              <a:t> </a:t>
            </a:r>
            <a:r>
              <a:rPr lang="sr-Cyrl-RS" sz="2400" dirty="0" smtClean="0"/>
              <a:t>неовлашћеног</a:t>
            </a:r>
            <a:r>
              <a:rPr lang="en-US" sz="2400" dirty="0" smtClean="0"/>
              <a:t> </a:t>
            </a:r>
            <a:r>
              <a:rPr lang="sr-Cyrl-RS" sz="2400" dirty="0" smtClean="0"/>
              <a:t>материјала</a:t>
            </a:r>
            <a:r>
              <a:rPr lang="en-US" sz="2400" dirty="0" smtClean="0"/>
              <a:t> (</a:t>
            </a:r>
            <a:r>
              <a:rPr lang="sr-Cyrl-RS" sz="2400" dirty="0" smtClean="0"/>
              <a:t>нпр</a:t>
            </a:r>
            <a:r>
              <a:rPr lang="en-US" sz="2400" dirty="0" smtClean="0"/>
              <a:t>. </a:t>
            </a:r>
            <a:r>
              <a:rPr lang="sr-Cyrl-RS" sz="2400" dirty="0" smtClean="0"/>
              <a:t>незаконитих</a:t>
            </a:r>
            <a:r>
              <a:rPr lang="en-US" sz="2400" dirty="0" smtClean="0"/>
              <a:t> </a:t>
            </a:r>
            <a:r>
              <a:rPr lang="sr-Cyrl-RS" sz="2400" dirty="0" smtClean="0"/>
              <a:t>копија</a:t>
            </a:r>
            <a:r>
              <a:rPr lang="en-US" sz="2400" dirty="0" smtClean="0"/>
              <a:t> </a:t>
            </a:r>
            <a:r>
              <a:rPr lang="sr-Cyrl-RS" sz="2400" dirty="0" smtClean="0"/>
              <a:t>филмова</a:t>
            </a:r>
            <a:r>
              <a:rPr lang="en-US" sz="2400" dirty="0" smtClean="0"/>
              <a:t> </a:t>
            </a:r>
            <a:r>
              <a:rPr lang="sr-Cyrl-RS" sz="2400" dirty="0" smtClean="0"/>
              <a:t>или</a:t>
            </a:r>
            <a:r>
              <a:rPr lang="en-US" sz="2400" dirty="0" smtClean="0"/>
              <a:t> </a:t>
            </a:r>
            <a:r>
              <a:rPr lang="sr-Cyrl-RS" sz="2400" dirty="0" smtClean="0"/>
              <a:t>музичких</a:t>
            </a:r>
            <a:r>
              <a:rPr lang="en-US" sz="2400" dirty="0" smtClean="0"/>
              <a:t> </a:t>
            </a:r>
            <a:r>
              <a:rPr lang="sr-Cyrl-RS" sz="2400" dirty="0" smtClean="0"/>
              <a:t>датотека</a:t>
            </a:r>
            <a:r>
              <a:rPr lang="en-US" sz="2400" dirty="0" smtClean="0"/>
              <a:t> </a:t>
            </a:r>
            <a:r>
              <a:rPr lang="sr-Cyrl-RS" sz="2400" dirty="0" smtClean="0"/>
              <a:t>доступних</a:t>
            </a:r>
            <a:r>
              <a:rPr lang="en-US" sz="2400" dirty="0" smtClean="0"/>
              <a:t> </a:t>
            </a:r>
            <a:r>
              <a:rPr lang="sr-Cyrl-RS" sz="2400" dirty="0" smtClean="0"/>
              <a:t>на</a:t>
            </a:r>
            <a:r>
              <a:rPr lang="en-US" sz="2400" dirty="0" smtClean="0"/>
              <a:t> </a:t>
            </a:r>
            <a:r>
              <a:rPr lang="sr-Latn-RS" sz="2400" dirty="0" smtClean="0"/>
              <a:t>torrent </a:t>
            </a:r>
            <a:r>
              <a:rPr lang="sr-Cyrl-RS" sz="2400" dirty="0" smtClean="0"/>
              <a:t>мрежама</a:t>
            </a:r>
            <a:r>
              <a:rPr lang="en-US" sz="2400" dirty="0" smtClean="0"/>
              <a:t>) </a:t>
            </a:r>
            <a:r>
              <a:rPr lang="sr-Cyrl-RS" sz="2400" dirty="0" smtClean="0"/>
              <a:t>је</a:t>
            </a:r>
            <a:r>
              <a:rPr lang="en-US" sz="2400" dirty="0" smtClean="0"/>
              <a:t> </a:t>
            </a:r>
            <a:r>
              <a:rPr lang="sr-Cyrl-RS" sz="2400" dirty="0" smtClean="0"/>
              <a:t>незаконито</a:t>
            </a:r>
            <a:r>
              <a:rPr lang="en-US" sz="2400" dirty="0" smtClean="0"/>
              <a:t>. 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sr-Cyrl-RS" sz="2400" dirty="0" smtClean="0"/>
              <a:t>Копирање</a:t>
            </a:r>
            <a:r>
              <a:rPr lang="en-US" sz="2400" dirty="0" smtClean="0"/>
              <a:t> </a:t>
            </a:r>
            <a:r>
              <a:rPr lang="sr-Cyrl-RS" sz="2400" dirty="0" smtClean="0"/>
              <a:t>софтвера</a:t>
            </a:r>
            <a:r>
              <a:rPr lang="en-US" sz="2400" dirty="0" smtClean="0"/>
              <a:t> </a:t>
            </a:r>
            <a:r>
              <a:rPr lang="sr-Cyrl-RS" sz="2400" dirty="0" smtClean="0"/>
              <a:t>који</a:t>
            </a:r>
            <a:r>
              <a:rPr lang="en-US" sz="2400" dirty="0" smtClean="0"/>
              <a:t> </a:t>
            </a:r>
            <a:r>
              <a:rPr lang="sr-Cyrl-RS" sz="2400" dirty="0" smtClean="0"/>
              <a:t>захтевају</a:t>
            </a:r>
            <a:r>
              <a:rPr lang="en-US" sz="2400" dirty="0" smtClean="0"/>
              <a:t> </a:t>
            </a:r>
            <a:r>
              <a:rPr lang="sr-Cyrl-RS" sz="2400" dirty="0" smtClean="0"/>
              <a:t>лиценцу</a:t>
            </a:r>
            <a:r>
              <a:rPr lang="en-US" sz="2400" dirty="0" smtClean="0"/>
              <a:t> </a:t>
            </a:r>
            <a:r>
              <a:rPr lang="sr-Cyrl-RS" sz="2400" dirty="0" smtClean="0"/>
              <a:t>није</a:t>
            </a:r>
            <a:r>
              <a:rPr lang="en-US" sz="2400" dirty="0" smtClean="0"/>
              <a:t> </a:t>
            </a:r>
            <a:r>
              <a:rPr lang="sr-Cyrl-RS" sz="2400" dirty="0" smtClean="0"/>
              <a:t>дозвољено</a:t>
            </a:r>
            <a:r>
              <a:rPr lang="en-US" sz="2400" dirty="0" smtClean="0"/>
              <a:t>, </a:t>
            </a:r>
            <a:r>
              <a:rPr lang="sr-Cyrl-RS" sz="2400" dirty="0" smtClean="0"/>
              <a:t>чак</a:t>
            </a:r>
            <a:r>
              <a:rPr lang="en-US" sz="2400" dirty="0" smtClean="0"/>
              <a:t> </a:t>
            </a:r>
            <a:r>
              <a:rPr lang="sr-Cyrl-RS" sz="2400" dirty="0" smtClean="0"/>
              <a:t>ни</a:t>
            </a:r>
            <a:r>
              <a:rPr lang="en-US" sz="2400" dirty="0" smtClean="0"/>
              <a:t> </a:t>
            </a:r>
            <a:r>
              <a:rPr lang="sr-Cyrl-RS" sz="2400" dirty="0" smtClean="0"/>
              <a:t>за</a:t>
            </a:r>
            <a:r>
              <a:rPr lang="en-US" sz="2400" dirty="0" smtClean="0"/>
              <a:t> </a:t>
            </a:r>
            <a:r>
              <a:rPr lang="sr-Cyrl-RS" sz="2400" dirty="0" smtClean="0"/>
              <a:t>личну</a:t>
            </a:r>
            <a:r>
              <a:rPr lang="en-US" sz="2400" dirty="0" smtClean="0"/>
              <a:t> </a:t>
            </a:r>
            <a:r>
              <a:rPr lang="sr-Cyrl-RS" sz="2400" dirty="0" smtClean="0"/>
              <a:t>употребу</a:t>
            </a:r>
            <a:r>
              <a:rPr lang="en-US" sz="2400" dirty="0" smtClean="0"/>
              <a:t>. 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sr-Cyrl-RS" sz="2400" dirty="0" smtClean="0"/>
              <a:t>Неовлашћено</a:t>
            </a:r>
            <a:r>
              <a:rPr lang="en-US" sz="2400" dirty="0" smtClean="0"/>
              <a:t> </a:t>
            </a:r>
            <a:r>
              <a:rPr lang="sr-Cyrl-RS" sz="2400" dirty="0" smtClean="0"/>
              <a:t>коришћење</a:t>
            </a:r>
            <a:r>
              <a:rPr lang="en-US" sz="2400" dirty="0" smtClean="0"/>
              <a:t> </a:t>
            </a:r>
            <a:r>
              <a:rPr lang="sr-Cyrl-RS" sz="2400" dirty="0" smtClean="0"/>
              <a:t>материјала</a:t>
            </a:r>
            <a:r>
              <a:rPr lang="en-US" sz="2400" dirty="0" smtClean="0"/>
              <a:t> </a:t>
            </a:r>
            <a:r>
              <a:rPr lang="sr-Cyrl-RS" sz="2400" dirty="0" smtClean="0"/>
              <a:t>може</a:t>
            </a:r>
            <a:r>
              <a:rPr lang="en-US" sz="2400" dirty="0" smtClean="0"/>
              <a:t> </a:t>
            </a:r>
            <a:r>
              <a:rPr lang="sr-Cyrl-RS" sz="2400" dirty="0" smtClean="0"/>
              <a:t>довести</a:t>
            </a:r>
            <a:r>
              <a:rPr lang="en-US" sz="2400" dirty="0" smtClean="0"/>
              <a:t> </a:t>
            </a:r>
            <a:r>
              <a:rPr lang="sr-Cyrl-RS" sz="2400" dirty="0" smtClean="0"/>
              <a:t>до</a:t>
            </a:r>
            <a:r>
              <a:rPr lang="en-US" sz="2400" dirty="0" smtClean="0"/>
              <a:t> </a:t>
            </a:r>
            <a:r>
              <a:rPr lang="sr-Cyrl-RS" sz="2400" dirty="0" smtClean="0"/>
              <a:t>одштетног захтева </a:t>
            </a:r>
            <a:r>
              <a:rPr lang="en-US" sz="2400" dirty="0" smtClean="0"/>
              <a:t> </a:t>
            </a:r>
            <a:r>
              <a:rPr lang="sr-Cyrl-RS" sz="2400" dirty="0" smtClean="0"/>
              <a:t>или</a:t>
            </a:r>
            <a:r>
              <a:rPr lang="en-US" sz="2400" dirty="0" smtClean="0"/>
              <a:t> </a:t>
            </a:r>
            <a:r>
              <a:rPr lang="sr-Cyrl-RS" sz="2400" dirty="0" smtClean="0"/>
              <a:t>других</a:t>
            </a:r>
            <a:r>
              <a:rPr lang="en-US" sz="2400" dirty="0" smtClean="0"/>
              <a:t> </a:t>
            </a:r>
            <a:r>
              <a:rPr lang="sr-Cyrl-RS" sz="2400" dirty="0" smtClean="0"/>
              <a:t>законских</a:t>
            </a:r>
            <a:r>
              <a:rPr lang="en-US" sz="2400" dirty="0" smtClean="0"/>
              <a:t> </a:t>
            </a:r>
            <a:r>
              <a:rPr lang="sr-Cyrl-RS" sz="2400" dirty="0" smtClean="0"/>
              <a:t>последица</a:t>
            </a:r>
            <a:r>
              <a:rPr lang="en-US" sz="2400" dirty="0" smtClean="0"/>
              <a:t>.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14290"/>
            <a:ext cx="8229600" cy="796908"/>
          </a:xfrm>
        </p:spPr>
        <p:txBody>
          <a:bodyPr>
            <a:normAutofit/>
          </a:bodyPr>
          <a:lstStyle/>
          <a:p>
            <a:r>
              <a:rPr lang="sr-Cyrl-RS" b="0" dirty="0" smtClean="0"/>
              <a:t>Ауторска</a:t>
            </a:r>
            <a:r>
              <a:rPr lang="en-US" b="0" dirty="0" smtClean="0"/>
              <a:t> </a:t>
            </a:r>
            <a:r>
              <a:rPr lang="sr-Cyrl-RS" b="0" dirty="0" smtClean="0"/>
              <a:t>права</a:t>
            </a:r>
            <a:endParaRPr lang="en-US" b="0" dirty="0"/>
          </a:p>
        </p:txBody>
      </p:sp>
      <p:pic>
        <p:nvPicPr>
          <p:cNvPr id="566274" name="Picture 2" descr="Резултат слика за copyrigh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00240"/>
            <a:ext cx="2214578" cy="2211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sr-Cyrl-RS" sz="2400" b="1" dirty="0" smtClean="0"/>
              <a:t>Запамтите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RS" sz="2400" dirty="0" smtClean="0"/>
              <a:t>Приликом постављања</a:t>
            </a:r>
            <a:r>
              <a:rPr lang="en-US" sz="2400" dirty="0" smtClean="0"/>
              <a:t> </a:t>
            </a:r>
            <a:r>
              <a:rPr lang="sr-Cyrl-RS" sz="2400" dirty="0" smtClean="0"/>
              <a:t>информација</a:t>
            </a:r>
            <a:r>
              <a:rPr lang="en-US" sz="2400" dirty="0" smtClean="0"/>
              <a:t> </a:t>
            </a:r>
            <a:r>
              <a:rPr lang="sr-Cyrl-RS" sz="2400" dirty="0" smtClean="0"/>
              <a:t>на</a:t>
            </a:r>
            <a:r>
              <a:rPr lang="en-US" sz="2400" dirty="0" smtClean="0"/>
              <a:t> </a:t>
            </a:r>
            <a:r>
              <a:rPr lang="sr-Cyrl-RS" sz="2400" dirty="0" smtClean="0"/>
              <a:t>Интернет</a:t>
            </a:r>
            <a:r>
              <a:rPr lang="en-US" sz="2400" dirty="0" smtClean="0"/>
              <a:t>, </a:t>
            </a:r>
            <a:r>
              <a:rPr lang="sr-Cyrl-RS" sz="2400" dirty="0" smtClean="0"/>
              <a:t>губи</a:t>
            </a:r>
            <a:r>
              <a:rPr lang="en-US" sz="2400" dirty="0" smtClean="0"/>
              <a:t> </a:t>
            </a:r>
            <a:r>
              <a:rPr lang="sr-Cyrl-RS" sz="2400" dirty="0" smtClean="0"/>
              <a:t>се</a:t>
            </a:r>
            <a:r>
              <a:rPr lang="en-US" sz="2400" dirty="0" smtClean="0"/>
              <a:t> </a:t>
            </a:r>
            <a:r>
              <a:rPr lang="sr-Cyrl-RS" sz="2400" dirty="0" smtClean="0"/>
              <a:t>контролу</a:t>
            </a:r>
            <a:r>
              <a:rPr lang="en-US" sz="2400" dirty="0" smtClean="0"/>
              <a:t> </a:t>
            </a:r>
            <a:r>
              <a:rPr lang="sr-Cyrl-RS" sz="2400" dirty="0" smtClean="0"/>
              <a:t>над</a:t>
            </a:r>
            <a:r>
              <a:rPr lang="en-US" sz="2400" dirty="0" smtClean="0"/>
              <a:t> </a:t>
            </a:r>
            <a:r>
              <a:rPr lang="sr-Cyrl-RS" sz="2400" dirty="0" smtClean="0"/>
              <a:t>њима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 smtClean="0"/>
              <a:t>вероватно никада</a:t>
            </a:r>
            <a:r>
              <a:rPr lang="en-US" sz="2400" dirty="0" smtClean="0"/>
              <a:t> </a:t>
            </a:r>
            <a:r>
              <a:rPr lang="sr-Cyrl-RS" sz="2400" dirty="0" smtClean="0"/>
              <a:t>нећете</a:t>
            </a:r>
            <a:r>
              <a:rPr lang="en-US" sz="2400" dirty="0" smtClean="0"/>
              <a:t> </a:t>
            </a:r>
            <a:r>
              <a:rPr lang="sr-Cyrl-RS" sz="2400" dirty="0" smtClean="0"/>
              <a:t>моћи</a:t>
            </a:r>
            <a:r>
              <a:rPr lang="en-US" sz="2400" dirty="0" smtClean="0"/>
              <a:t> </a:t>
            </a:r>
            <a:r>
              <a:rPr lang="sr-Cyrl-RS" sz="2400" dirty="0" smtClean="0"/>
              <a:t>да</a:t>
            </a:r>
            <a:r>
              <a:rPr lang="en-US" sz="2400" dirty="0" smtClean="0"/>
              <a:t> </a:t>
            </a:r>
            <a:r>
              <a:rPr lang="sr-Cyrl-RS" sz="2400" dirty="0" smtClean="0"/>
              <a:t>избришете</a:t>
            </a:r>
            <a:r>
              <a:rPr lang="en-US" sz="2400" dirty="0" smtClean="0"/>
              <a:t> </a:t>
            </a:r>
            <a:r>
              <a:rPr lang="sr-Cyrl-RS" sz="2400" dirty="0" smtClean="0"/>
              <a:t>сваку</a:t>
            </a:r>
            <a:r>
              <a:rPr lang="en-US" sz="2400" dirty="0" smtClean="0"/>
              <a:t> </a:t>
            </a:r>
            <a:r>
              <a:rPr lang="sr-Cyrl-RS" sz="2400" dirty="0" smtClean="0"/>
              <a:t>копију</a:t>
            </a:r>
            <a:r>
              <a:rPr lang="en-US" sz="2400" dirty="0" smtClean="0"/>
              <a:t> </a:t>
            </a:r>
            <a:r>
              <a:rPr lang="sr-Cyrl-RS" sz="2400" dirty="0" smtClean="0"/>
              <a:t>тих</a:t>
            </a:r>
            <a:r>
              <a:rPr lang="en-US" sz="2400" dirty="0" smtClean="0"/>
              <a:t> </a:t>
            </a:r>
            <a:r>
              <a:rPr lang="sr-Cyrl-RS" sz="2400" dirty="0" smtClean="0"/>
              <a:t>информација</a:t>
            </a:r>
            <a:r>
              <a:rPr lang="en-US" sz="2400" dirty="0" smtClean="0"/>
              <a:t>.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sr-Cyrl-RS" sz="2400" b="1" dirty="0" smtClean="0"/>
              <a:t>Проверите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RS" sz="2400" dirty="0" smtClean="0"/>
              <a:t>Будите обазриви када и коме</a:t>
            </a:r>
            <a:r>
              <a:rPr lang="en-US" sz="2400" dirty="0" smtClean="0"/>
              <a:t> </a:t>
            </a:r>
            <a:r>
              <a:rPr lang="sr-Cyrl-RS" sz="2400" dirty="0" smtClean="0"/>
              <a:t>дајете</a:t>
            </a:r>
            <a:r>
              <a:rPr lang="en-US" sz="2400" dirty="0" smtClean="0"/>
              <a:t> </a:t>
            </a:r>
            <a:r>
              <a:rPr lang="sr-Cyrl-RS" sz="2400" dirty="0" smtClean="0"/>
              <a:t>своје</a:t>
            </a:r>
            <a:r>
              <a:rPr lang="en-US" sz="2400" dirty="0" smtClean="0"/>
              <a:t> </a:t>
            </a:r>
            <a:r>
              <a:rPr lang="sr-Cyrl-RS" sz="2400" dirty="0" smtClean="0"/>
              <a:t>информације</a:t>
            </a:r>
            <a:r>
              <a:rPr lang="en-US" sz="2400" dirty="0" smtClean="0"/>
              <a:t> </a:t>
            </a:r>
            <a:r>
              <a:rPr lang="sr-Cyrl-RS" sz="2400" dirty="0" smtClean="0"/>
              <a:t>да</a:t>
            </a:r>
            <a:r>
              <a:rPr lang="en-US" sz="2400" dirty="0" smtClean="0"/>
              <a:t> </a:t>
            </a:r>
            <a:r>
              <a:rPr lang="sr-Cyrl-RS" sz="2400" dirty="0" smtClean="0"/>
              <a:t>бисте</a:t>
            </a:r>
            <a:r>
              <a:rPr lang="en-US" sz="2400" dirty="0" smtClean="0"/>
              <a:t> </a:t>
            </a:r>
            <a:r>
              <a:rPr lang="sr-Cyrl-RS" sz="2400" dirty="0" smtClean="0"/>
              <a:t>знали</a:t>
            </a:r>
            <a:r>
              <a:rPr lang="en-US" sz="2400" dirty="0" smtClean="0"/>
              <a:t> </a:t>
            </a:r>
            <a:r>
              <a:rPr lang="sr-Cyrl-RS" sz="2400" dirty="0" smtClean="0"/>
              <a:t>за</a:t>
            </a:r>
            <a:r>
              <a:rPr lang="en-US" sz="2400" dirty="0" smtClean="0"/>
              <a:t> </a:t>
            </a:r>
            <a:r>
              <a:rPr lang="sr-Cyrl-RS" sz="2400" dirty="0" smtClean="0"/>
              <a:t>шта</a:t>
            </a:r>
            <a:r>
              <a:rPr lang="en-US" sz="2400" dirty="0" smtClean="0"/>
              <a:t> </a:t>
            </a:r>
            <a:r>
              <a:rPr lang="sr-Cyrl-RS" sz="2400" dirty="0" smtClean="0"/>
              <a:t>ће</a:t>
            </a:r>
            <a:r>
              <a:rPr lang="en-US" sz="2400" dirty="0" smtClean="0"/>
              <a:t> </a:t>
            </a:r>
            <a:r>
              <a:rPr lang="sr-Cyrl-RS" sz="2400" dirty="0" smtClean="0"/>
              <a:t>се</a:t>
            </a:r>
            <a:r>
              <a:rPr lang="en-US" sz="2400" dirty="0" smtClean="0"/>
              <a:t> </a:t>
            </a:r>
            <a:r>
              <a:rPr lang="sr-Cyrl-RS" sz="2400" dirty="0" smtClean="0"/>
              <a:t>користити</a:t>
            </a:r>
            <a:r>
              <a:rPr lang="en-US" sz="2400" dirty="0" smtClean="0"/>
              <a:t>.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sr-Cyrl-RS" sz="2400" b="1" dirty="0" smtClean="0"/>
              <a:t>Размислите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RS" sz="2400" dirty="0" smtClean="0"/>
              <a:t>Да</a:t>
            </a:r>
            <a:r>
              <a:rPr lang="en-US" sz="2400" dirty="0" smtClean="0"/>
              <a:t> </a:t>
            </a:r>
            <a:r>
              <a:rPr lang="sr-Cyrl-RS" sz="2400" dirty="0" smtClean="0"/>
              <a:t>ли</a:t>
            </a:r>
            <a:r>
              <a:rPr lang="en-US" sz="2400" dirty="0" smtClean="0"/>
              <a:t> </a:t>
            </a:r>
            <a:r>
              <a:rPr lang="sr-Cyrl-RS" sz="2400" dirty="0" smtClean="0"/>
              <a:t>је</a:t>
            </a:r>
            <a:r>
              <a:rPr lang="en-US" sz="2400" dirty="0" smtClean="0"/>
              <a:t> </a:t>
            </a:r>
            <a:r>
              <a:rPr lang="sr-Cyrl-RS" sz="2400" dirty="0" smtClean="0"/>
              <a:t>паметно</a:t>
            </a:r>
            <a:r>
              <a:rPr lang="en-US" sz="2400" dirty="0" smtClean="0"/>
              <a:t> </a:t>
            </a:r>
            <a:r>
              <a:rPr lang="sr-Cyrl-RS" sz="2400" dirty="0" smtClean="0"/>
              <a:t>постављати</a:t>
            </a:r>
            <a:r>
              <a:rPr lang="en-US" sz="2400" dirty="0" smtClean="0"/>
              <a:t> </a:t>
            </a:r>
            <a:r>
              <a:rPr lang="sr-Cyrl-RS" sz="2400" dirty="0" smtClean="0"/>
              <a:t>личне</a:t>
            </a:r>
            <a:r>
              <a:rPr lang="en-US" sz="2400" dirty="0" smtClean="0"/>
              <a:t> </a:t>
            </a:r>
            <a:r>
              <a:rPr lang="sr-Cyrl-RS" sz="2400" dirty="0" smtClean="0"/>
              <a:t>податке</a:t>
            </a:r>
            <a:r>
              <a:rPr lang="en-US" sz="2400" dirty="0" smtClean="0"/>
              <a:t> </a:t>
            </a:r>
            <a:r>
              <a:rPr lang="sr-Cyrl-RS" sz="2400" dirty="0" smtClean="0"/>
              <a:t>на</a:t>
            </a:r>
            <a:r>
              <a:rPr lang="en-US" sz="2400" dirty="0" smtClean="0"/>
              <a:t> W</a:t>
            </a:r>
            <a:r>
              <a:rPr lang="sr-Cyrl-RS" sz="2400" dirty="0" smtClean="0"/>
              <a:t>еб</a:t>
            </a:r>
            <a:r>
              <a:rPr lang="en-US" sz="2400" dirty="0" smtClean="0"/>
              <a:t> </a:t>
            </a:r>
            <a:r>
              <a:rPr lang="sr-Cyrl-RS" sz="2400" dirty="0" smtClean="0"/>
              <a:t>локацију</a:t>
            </a:r>
            <a:r>
              <a:rPr lang="en-US" sz="2400" dirty="0" smtClean="0"/>
              <a:t> </a:t>
            </a:r>
            <a:r>
              <a:rPr lang="sr-Cyrl-RS" sz="2400" dirty="0" smtClean="0"/>
              <a:t>ако</a:t>
            </a:r>
            <a:r>
              <a:rPr lang="en-US" sz="2400" dirty="0" smtClean="0"/>
              <a:t> </a:t>
            </a:r>
            <a:r>
              <a:rPr lang="sr-Cyrl-RS" sz="2400" dirty="0" smtClean="0"/>
              <a:t>нисте сигурни са којом наменом ће</a:t>
            </a:r>
            <a:r>
              <a:rPr lang="en-US" sz="2400" dirty="0" smtClean="0"/>
              <a:t> </a:t>
            </a:r>
            <a:r>
              <a:rPr lang="sr-Cyrl-RS" sz="2400" dirty="0" smtClean="0"/>
              <a:t>се</a:t>
            </a:r>
            <a:r>
              <a:rPr lang="en-US" sz="2400" dirty="0" smtClean="0"/>
              <a:t> </a:t>
            </a:r>
            <a:r>
              <a:rPr lang="sr-Cyrl-RS" sz="2400" dirty="0" smtClean="0"/>
              <a:t>користити</a:t>
            </a:r>
            <a:r>
              <a:rPr lang="en-US" sz="2400" dirty="0" smtClean="0"/>
              <a:t>?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sr-Cyrl-RS" sz="2400" b="1" dirty="0" smtClean="0"/>
              <a:t>Напомена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RS" sz="2400" dirty="0" smtClean="0"/>
              <a:t>Имена</a:t>
            </a:r>
            <a:r>
              <a:rPr lang="en-US" sz="2400" dirty="0" smtClean="0"/>
              <a:t> </a:t>
            </a:r>
            <a:r>
              <a:rPr lang="sr-Cyrl-RS" sz="2400" dirty="0" smtClean="0"/>
              <a:t>ђака</a:t>
            </a:r>
            <a:r>
              <a:rPr lang="en-US" sz="2400" dirty="0" smtClean="0"/>
              <a:t>, </a:t>
            </a:r>
            <a:r>
              <a:rPr lang="sr-Cyrl-RS" sz="2400" dirty="0" smtClean="0"/>
              <a:t>њихове</a:t>
            </a:r>
            <a:r>
              <a:rPr lang="en-US" sz="2400" dirty="0" smtClean="0"/>
              <a:t> </a:t>
            </a:r>
            <a:r>
              <a:rPr lang="sr-Cyrl-RS" sz="2400" dirty="0" smtClean="0"/>
              <a:t>фотографије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 smtClean="0"/>
              <a:t>други</a:t>
            </a:r>
            <a:r>
              <a:rPr lang="en-US" sz="2400" dirty="0" smtClean="0"/>
              <a:t> </a:t>
            </a:r>
            <a:r>
              <a:rPr lang="sr-Cyrl-RS" sz="2400" dirty="0" smtClean="0"/>
              <a:t>лични</a:t>
            </a:r>
            <a:r>
              <a:rPr lang="en-US" sz="2400" dirty="0" smtClean="0"/>
              <a:t> </a:t>
            </a:r>
            <a:r>
              <a:rPr lang="sr-Cyrl-RS" sz="2400" dirty="0" smtClean="0"/>
              <a:t>подаци</a:t>
            </a:r>
            <a:r>
              <a:rPr lang="en-US" sz="2400" dirty="0" smtClean="0"/>
              <a:t> </a:t>
            </a:r>
            <a:r>
              <a:rPr lang="sr-Cyrl-RS" sz="2400" dirty="0" smtClean="0"/>
              <a:t>(ЈМБГ, адреса... )могу</a:t>
            </a:r>
            <a:r>
              <a:rPr lang="en-US" sz="2400" dirty="0" smtClean="0"/>
              <a:t> </a:t>
            </a:r>
            <a:r>
              <a:rPr lang="sr-Cyrl-RS" sz="2400" dirty="0" smtClean="0"/>
              <a:t>бити</a:t>
            </a:r>
            <a:r>
              <a:rPr lang="en-US" sz="2400" dirty="0" smtClean="0"/>
              <a:t> </a:t>
            </a:r>
            <a:r>
              <a:rPr lang="sr-Cyrl-RS" sz="2400" dirty="0" smtClean="0"/>
              <a:t>објављени</a:t>
            </a:r>
            <a:r>
              <a:rPr lang="en-US" sz="2400" dirty="0" smtClean="0"/>
              <a:t> </a:t>
            </a:r>
            <a:r>
              <a:rPr lang="sr-Cyrl-RS" sz="2400" dirty="0" smtClean="0"/>
              <a:t>само</a:t>
            </a:r>
            <a:r>
              <a:rPr lang="en-US" sz="2400" dirty="0" smtClean="0"/>
              <a:t> </a:t>
            </a:r>
            <a:r>
              <a:rPr lang="sr-Cyrl-RS" sz="2400" dirty="0" smtClean="0"/>
              <a:t>на</a:t>
            </a:r>
            <a:r>
              <a:rPr lang="en-US" sz="2400" dirty="0" smtClean="0"/>
              <a:t> W</a:t>
            </a:r>
            <a:r>
              <a:rPr lang="sr-Cyrl-RS" sz="2400" dirty="0" smtClean="0"/>
              <a:t>еб</a:t>
            </a:r>
            <a:r>
              <a:rPr lang="en-US" sz="2400" dirty="0" smtClean="0"/>
              <a:t> </a:t>
            </a:r>
            <a:r>
              <a:rPr lang="sr-Cyrl-RS" sz="2400" dirty="0" smtClean="0"/>
              <a:t>локацији</a:t>
            </a:r>
            <a:r>
              <a:rPr lang="en-US" sz="2400" dirty="0" smtClean="0"/>
              <a:t> </a:t>
            </a:r>
            <a:r>
              <a:rPr lang="sr-Cyrl-RS" sz="2400" dirty="0" smtClean="0"/>
              <a:t>школе</a:t>
            </a:r>
            <a:r>
              <a:rPr lang="en-US" sz="2400" dirty="0" smtClean="0"/>
              <a:t> </a:t>
            </a:r>
            <a:r>
              <a:rPr lang="sr-Cyrl-RS" sz="2400" dirty="0" smtClean="0"/>
              <a:t>уз</a:t>
            </a:r>
            <a:r>
              <a:rPr lang="en-US" sz="2400" dirty="0" smtClean="0"/>
              <a:t> </a:t>
            </a:r>
            <a:r>
              <a:rPr lang="sr-Cyrl-RS" sz="2400" dirty="0" smtClean="0"/>
              <a:t>одобрење</a:t>
            </a:r>
            <a:r>
              <a:rPr lang="en-US" sz="2400" dirty="0" smtClean="0"/>
              <a:t> </a:t>
            </a:r>
            <a:r>
              <a:rPr lang="sr-Cyrl-RS" sz="2400" dirty="0" smtClean="0"/>
              <a:t>ђака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 smtClean="0"/>
              <a:t>њихових</a:t>
            </a:r>
            <a:r>
              <a:rPr lang="en-US" sz="2400" dirty="0" smtClean="0"/>
              <a:t> </a:t>
            </a:r>
            <a:r>
              <a:rPr lang="sr-Cyrl-RS" sz="2400" dirty="0" smtClean="0"/>
              <a:t>родитеља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b="0" dirty="0" smtClean="0"/>
              <a:t>Основне</a:t>
            </a:r>
            <a:r>
              <a:rPr lang="en-US" sz="4000" b="0" dirty="0" smtClean="0"/>
              <a:t> </a:t>
            </a:r>
            <a:r>
              <a:rPr lang="sr-Cyrl-RS" sz="4000" b="0" dirty="0" smtClean="0"/>
              <a:t>чоињенице о</a:t>
            </a:r>
            <a:r>
              <a:rPr lang="en-US" sz="4000" b="0" dirty="0" smtClean="0"/>
              <a:t> </a:t>
            </a:r>
            <a:r>
              <a:rPr lang="sr-Cyrl-RS" sz="4000" b="0" dirty="0" smtClean="0"/>
              <a:t>безбедности</a:t>
            </a:r>
            <a:r>
              <a:rPr lang="en-US" sz="4000" b="0" dirty="0" smtClean="0"/>
              <a:t> </a:t>
            </a:r>
            <a:r>
              <a:rPr lang="sr-Cyrl-RS" sz="4000" b="0" dirty="0" smtClean="0"/>
              <a:t>информација</a:t>
            </a:r>
            <a:endParaRPr lang="en-US" sz="4000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hlinkClick r:id="rId2"/>
              </a:rPr>
              <a:t>Регистар националног интернет домена Србије</a:t>
            </a:r>
            <a:endParaRPr lang="sr-Cyrl-RS" dirty="0" smtClean="0"/>
          </a:p>
          <a:p>
            <a:r>
              <a:rPr lang="sr-Cyrl-RS" dirty="0" smtClean="0">
                <a:hlinkClick r:id="rId3"/>
              </a:rPr>
              <a:t>Кликни безбедно</a:t>
            </a:r>
            <a:endParaRPr lang="sr-Cyrl-RS" dirty="0" smtClean="0"/>
          </a:p>
          <a:p>
            <a:r>
              <a:rPr lang="sr-Cyrl-RS" dirty="0" smtClean="0">
                <a:hlinkClick r:id="rId4"/>
              </a:rPr>
              <a:t>Паметан клик</a:t>
            </a:r>
            <a:endParaRPr lang="sr-Cyrl-RS" dirty="0" smtClean="0"/>
          </a:p>
          <a:p>
            <a:r>
              <a:rPr lang="sr-Cyrl-RS" dirty="0" smtClean="0">
                <a:hlinkClick r:id="rId5"/>
              </a:rPr>
              <a:t>Како бити безбедан на интернету (енглески језик)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BFD5-D0B7-4B06-9E82-4A3DF8B14C46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Више информација о безбедности на интернету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OfficinaSansTT" pitchFamily="2" charset="-18"/>
              </a:rPr>
              <a:t>Интернет</a:t>
            </a:r>
            <a:r>
              <a:rPr lang="hr-HR" dirty="0" smtClean="0">
                <a:latin typeface="OfficinaSansTT" pitchFamily="2" charset="-18"/>
              </a:rPr>
              <a:t> - </a:t>
            </a:r>
            <a:r>
              <a:rPr lang="sr-Cyrl-RS" dirty="0" smtClean="0">
                <a:latin typeface="OfficinaSansTT" pitchFamily="2" charset="-18"/>
              </a:rPr>
              <a:t>свакако</a:t>
            </a:r>
            <a:r>
              <a:rPr lang="hr-HR" dirty="0" smtClean="0">
                <a:latin typeface="OfficinaSansTT" pitchFamily="2" charset="-18"/>
              </a:rPr>
              <a:t> </a:t>
            </a:r>
            <a:r>
              <a:rPr lang="sr-Cyrl-RS" dirty="0" smtClean="0">
                <a:latin typeface="OfficinaSansTT" pitchFamily="2" charset="-18"/>
              </a:rPr>
              <a:t>ДА</a:t>
            </a:r>
            <a:r>
              <a:rPr lang="hr-HR" dirty="0" smtClean="0">
                <a:latin typeface="OfficinaSansTT" pitchFamily="2" charset="-18"/>
              </a:rPr>
              <a:t>!</a:t>
            </a:r>
            <a:endParaRPr lang="hr-HR" dirty="0">
              <a:latin typeface="OfficinaSansTT" pitchFamily="2" charset="-18"/>
            </a:endParaRPr>
          </a:p>
          <a:p>
            <a:r>
              <a:rPr lang="sr-Cyrl-RS" sz="2800" dirty="0" smtClean="0">
                <a:latin typeface="OfficinaSansTT" pitchFamily="2" charset="-18"/>
              </a:rPr>
              <a:t>Најбоља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одбрана</a:t>
            </a:r>
            <a:r>
              <a:rPr lang="hr-HR" sz="2800" dirty="0" smtClean="0">
                <a:latin typeface="OfficinaSansTT" pitchFamily="2" charset="-18"/>
              </a:rPr>
              <a:t>:</a:t>
            </a:r>
          </a:p>
          <a:p>
            <a:pPr lvl="1"/>
            <a:r>
              <a:rPr lang="sr-Cyrl-RS" b="1" dirty="0" smtClean="0">
                <a:latin typeface="OfficinaSansTT" pitchFamily="2" charset="-18"/>
              </a:rPr>
              <a:t>Разум</a:t>
            </a:r>
            <a:r>
              <a:rPr lang="hr-HR" b="1" dirty="0" smtClean="0">
                <a:latin typeface="OfficinaSansTT" pitchFamily="2" charset="-18"/>
              </a:rPr>
              <a:t> </a:t>
            </a:r>
            <a:r>
              <a:rPr lang="sr-Cyrl-RS" b="1" dirty="0" smtClean="0">
                <a:latin typeface="OfficinaSansTT" pitchFamily="2" charset="-18"/>
              </a:rPr>
              <a:t>и</a:t>
            </a:r>
            <a:r>
              <a:rPr lang="hr-HR" b="1" dirty="0" smtClean="0">
                <a:latin typeface="OfficinaSansTT" pitchFamily="2" charset="-18"/>
              </a:rPr>
              <a:t> </a:t>
            </a:r>
            <a:r>
              <a:rPr lang="sr-Cyrl-RS" b="1" dirty="0" smtClean="0">
                <a:latin typeface="OfficinaSansTT" pitchFamily="2" charset="-18"/>
              </a:rPr>
              <a:t>здрава</a:t>
            </a:r>
            <a:r>
              <a:rPr lang="hr-HR" b="1" dirty="0" smtClean="0">
                <a:latin typeface="OfficinaSansTT" pitchFamily="2" charset="-18"/>
              </a:rPr>
              <a:t> </a:t>
            </a:r>
            <a:r>
              <a:rPr lang="sr-Cyrl-RS" b="1" dirty="0" smtClean="0">
                <a:latin typeface="OfficinaSansTT" pitchFamily="2" charset="-18"/>
              </a:rPr>
              <a:t>доза</a:t>
            </a:r>
            <a:r>
              <a:rPr lang="hr-HR" b="1" dirty="0" smtClean="0">
                <a:latin typeface="OfficinaSansTT" pitchFamily="2" charset="-18"/>
              </a:rPr>
              <a:t> </a:t>
            </a:r>
            <a:r>
              <a:rPr lang="sr-Cyrl-RS" b="1" dirty="0" smtClean="0">
                <a:latin typeface="OfficinaSansTT" pitchFamily="2" charset="-18"/>
              </a:rPr>
              <a:t>сумње</a:t>
            </a:r>
            <a:r>
              <a:rPr lang="hr-HR" b="1" dirty="0" smtClean="0">
                <a:latin typeface="OfficinaSansTT" pitchFamily="2" charset="-18"/>
              </a:rPr>
              <a:t>!!!</a:t>
            </a:r>
            <a:endParaRPr lang="hr-HR" b="1" dirty="0">
              <a:latin typeface="OfficinaSansTT" pitchFamily="2" charset="-18"/>
            </a:endParaRPr>
          </a:p>
          <a:p>
            <a:pPr algn="ctr">
              <a:buFont typeface="Wingdings" pitchFamily="2" charset="2"/>
              <a:buNone/>
            </a:pPr>
            <a:r>
              <a:rPr lang="sr-Cyrl-RS" sz="3600" b="1" dirty="0" smtClean="0">
                <a:latin typeface="OfficinaSansTT" pitchFamily="2" charset="-18"/>
              </a:rPr>
              <a:t>Образовање</a:t>
            </a:r>
            <a:r>
              <a:rPr lang="hr-HR" sz="3600" b="1" dirty="0" smtClean="0">
                <a:latin typeface="OfficinaSansTT" pitchFamily="2" charset="-18"/>
              </a:rPr>
              <a:t>+ </a:t>
            </a:r>
            <a:r>
              <a:rPr lang="sr-Cyrl-RS" sz="3600" b="1" dirty="0" smtClean="0">
                <a:latin typeface="OfficinaSansTT" pitchFamily="2" charset="-18"/>
              </a:rPr>
              <a:t>здрав</a:t>
            </a:r>
            <a:r>
              <a:rPr lang="hr-HR" sz="3600" b="1" dirty="0" smtClean="0">
                <a:latin typeface="OfficinaSansTT" pitchFamily="2" charset="-18"/>
              </a:rPr>
              <a:t> </a:t>
            </a:r>
            <a:r>
              <a:rPr lang="sr-Cyrl-RS" sz="3600" b="1" dirty="0" smtClean="0">
                <a:latin typeface="OfficinaSansTT" pitchFamily="2" charset="-18"/>
              </a:rPr>
              <a:t>разум</a:t>
            </a:r>
            <a:r>
              <a:rPr lang="hr-HR" sz="3600" b="1" dirty="0" smtClean="0">
                <a:latin typeface="OfficinaSansTT" pitchFamily="2" charset="-18"/>
              </a:rPr>
              <a:t> </a:t>
            </a:r>
            <a:r>
              <a:rPr lang="hr-HR" sz="3600" b="1" dirty="0">
                <a:latin typeface="OfficinaSansTT" pitchFamily="2" charset="-18"/>
              </a:rPr>
              <a:t>= </a:t>
            </a:r>
            <a:r>
              <a:rPr lang="sr-Cyrl-RS" sz="3600" b="1" dirty="0" smtClean="0">
                <a:latin typeface="OfficinaSansTT" pitchFamily="2" charset="-18"/>
              </a:rPr>
              <a:t>уживање</a:t>
            </a:r>
            <a:r>
              <a:rPr lang="hr-HR" sz="3600" b="1" dirty="0" smtClean="0">
                <a:latin typeface="OfficinaSansTT" pitchFamily="2" charset="-18"/>
              </a:rPr>
              <a:t> </a:t>
            </a:r>
            <a:r>
              <a:rPr lang="sr-Cyrl-RS" sz="3600" b="1" dirty="0" smtClean="0">
                <a:latin typeface="OfficinaSansTT" pitchFamily="2" charset="-18"/>
              </a:rPr>
              <a:t>у</a:t>
            </a:r>
            <a:r>
              <a:rPr lang="hr-HR" sz="3600" b="1" dirty="0" smtClean="0">
                <a:latin typeface="OfficinaSansTT" pitchFamily="2" charset="-18"/>
              </a:rPr>
              <a:t> </a:t>
            </a:r>
            <a:r>
              <a:rPr lang="sr-Cyrl-RS" sz="3600" b="1" dirty="0" smtClean="0">
                <a:latin typeface="OfficinaSansTT" pitchFamily="2" charset="-18"/>
              </a:rPr>
              <a:t>свету</a:t>
            </a:r>
            <a:r>
              <a:rPr lang="hr-HR" sz="3600" b="1" dirty="0" smtClean="0">
                <a:latin typeface="OfficinaSansTT" pitchFamily="2" charset="-18"/>
              </a:rPr>
              <a:t> </a:t>
            </a:r>
            <a:r>
              <a:rPr lang="sr-Cyrl-RS" sz="3600" b="1" dirty="0" smtClean="0">
                <a:latin typeface="OfficinaSansTT" pitchFamily="2" charset="-18"/>
              </a:rPr>
              <a:t>Интернета</a:t>
            </a:r>
            <a:endParaRPr lang="hr-HR" sz="3600" b="1" dirty="0">
              <a:latin typeface="OfficinaSansTT" pitchFamily="2" charset="-18"/>
            </a:endParaRPr>
          </a:p>
          <a:p>
            <a:pPr>
              <a:buFont typeface="Wingdings" pitchFamily="2" charset="2"/>
              <a:buNone/>
            </a:pPr>
            <a:endParaRPr lang="hr-HR" sz="3600" b="1" dirty="0">
              <a:latin typeface="OfficinaSansTT" pitchFamily="2" charset="-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FEDC-B8D0-44F8-AE9F-6939D65A9CA2}" type="slidenum">
              <a:rPr lang="hr-HR"/>
              <a:pPr/>
              <a:t>17</a:t>
            </a:fld>
            <a:endParaRPr lang="hr-HR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200" dirty="0" smtClean="0"/>
              <a:t>И на крају...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933575"/>
          </a:xfrm>
        </p:spPr>
        <p:txBody>
          <a:bodyPr/>
          <a:lstStyle/>
          <a:p>
            <a:r>
              <a:rPr lang="sr-Cyrl-RS" sz="3200" dirty="0" smtClean="0"/>
              <a:t>Етика и безбедност на интернету</a:t>
            </a:r>
            <a:endParaRPr lang="hr-HR" sz="3200" b="0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652963"/>
            <a:ext cx="5614987" cy="1541462"/>
          </a:xfrm>
        </p:spPr>
        <p:txBody>
          <a:bodyPr/>
          <a:lstStyle/>
          <a:p>
            <a:endParaRPr lang="hr-HR" sz="2800" dirty="0">
              <a:latin typeface="OfficinaSansTT" pitchFamily="2" charset="-18"/>
            </a:endParaRPr>
          </a:p>
        </p:txBody>
      </p:sp>
      <p:pic>
        <p:nvPicPr>
          <p:cNvPr id="5" name="Picture 6" descr="Резултат слика за security on inter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3200400" cy="227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3"/>
          <a:srcRect l="17742" t="18321" r="24194"/>
          <a:stretch>
            <a:fillRect/>
          </a:stretch>
        </p:blipFill>
        <p:spPr>
          <a:xfrm>
            <a:off x="4929190" y="3786190"/>
            <a:ext cx="3744822" cy="2782597"/>
          </a:xfrm>
          <a:prstGeom prst="rect">
            <a:avLst/>
          </a:prstGeom>
        </p:spPr>
      </p:pic>
      <p:sp>
        <p:nvSpPr>
          <p:cNvPr id="494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14290"/>
            <a:ext cx="6346825" cy="494508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hr-HR" sz="2400" dirty="0"/>
          </a:p>
          <a:p>
            <a:pPr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Интернет</a:t>
            </a:r>
            <a:r>
              <a:rPr lang="hr-HR" sz="2400" dirty="0" smtClean="0">
                <a:latin typeface="OfficinaSansTT" pitchFamily="2" charset="-18"/>
              </a:rPr>
              <a:t> </a:t>
            </a:r>
            <a:r>
              <a:rPr lang="sr-Cyrl-RS" sz="2400" dirty="0" smtClean="0">
                <a:latin typeface="OfficinaSansTT" pitchFamily="2" charset="-18"/>
              </a:rPr>
              <a:t>некад</a:t>
            </a:r>
            <a:r>
              <a:rPr lang="hr-HR" sz="2400" dirty="0" smtClean="0">
                <a:latin typeface="OfficinaSansTT" pitchFamily="2" charset="-18"/>
              </a:rPr>
              <a:t> </a:t>
            </a:r>
            <a:r>
              <a:rPr lang="sr-Cyrl-RS" sz="2400" dirty="0" smtClean="0">
                <a:latin typeface="OfficinaSansTT" pitchFamily="2" charset="-18"/>
              </a:rPr>
              <a:t>и</a:t>
            </a:r>
            <a:r>
              <a:rPr lang="hr-HR" sz="2400" dirty="0" smtClean="0">
                <a:latin typeface="OfficinaSansTT" pitchFamily="2" charset="-18"/>
              </a:rPr>
              <a:t> </a:t>
            </a:r>
            <a:r>
              <a:rPr lang="sr-Cyrl-RS" sz="2400" dirty="0" smtClean="0">
                <a:latin typeface="OfficinaSansTT" pitchFamily="2" charset="-18"/>
              </a:rPr>
              <a:t>сад</a:t>
            </a:r>
            <a:r>
              <a:rPr lang="hr-HR" sz="2400" dirty="0" smtClean="0">
                <a:latin typeface="OfficinaSansTT" pitchFamily="2" charset="-18"/>
              </a:rPr>
              <a:t>:</a:t>
            </a:r>
            <a:endParaRPr lang="hr-HR" sz="2400" dirty="0">
              <a:latin typeface="OfficinaSansTT" pitchFamily="2" charset="-18"/>
            </a:endParaRP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Мали град (1980-их)</a:t>
            </a:r>
            <a:endParaRPr lang="hr-HR" sz="2400" dirty="0">
              <a:latin typeface="OfficinaSansTT" pitchFamily="2" charset="-18"/>
            </a:endParaRP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Мегалополис (2017.)</a:t>
            </a:r>
            <a:endParaRPr lang="hr-HR" sz="2400" dirty="0">
              <a:latin typeface="OfficinaSansTT" pitchFamily="2" charset="-18"/>
            </a:endParaRPr>
          </a:p>
          <a:p>
            <a:pPr>
              <a:lnSpc>
                <a:spcPct val="90000"/>
              </a:lnSpc>
            </a:pPr>
            <a:endParaRPr lang="hr-HR" sz="2400" dirty="0">
              <a:latin typeface="OfficinaSansTT" pitchFamily="2" charset="-18"/>
            </a:endParaRPr>
          </a:p>
          <a:p>
            <a:pPr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Предности</a:t>
            </a:r>
            <a:r>
              <a:rPr lang="hr-HR" sz="2400" dirty="0" smtClean="0">
                <a:latin typeface="OfficinaSansTT" pitchFamily="2" charset="-18"/>
              </a:rPr>
              <a:t> </a:t>
            </a:r>
            <a:r>
              <a:rPr lang="sr-Cyrl-RS" sz="2400" dirty="0" smtClean="0">
                <a:latin typeface="OfficinaSansTT" pitchFamily="2" charset="-18"/>
              </a:rPr>
              <a:t>Интернета</a:t>
            </a:r>
            <a:r>
              <a:rPr lang="hr-HR" sz="2400" dirty="0" smtClean="0">
                <a:latin typeface="OfficinaSansTT" pitchFamily="2" charset="-18"/>
              </a:rPr>
              <a:t>:</a:t>
            </a:r>
            <a:endParaRPr lang="hr-HR" sz="2400" dirty="0">
              <a:latin typeface="OfficinaSansTT" pitchFamily="2" charset="-18"/>
            </a:endParaRP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Информације</a:t>
            </a:r>
            <a:endParaRPr lang="hr-HR" sz="2400" dirty="0">
              <a:latin typeface="OfficinaSansTT" pitchFamily="2" charset="-18"/>
            </a:endParaRP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Комуникација</a:t>
            </a:r>
            <a:r>
              <a:rPr lang="hr-HR" sz="2400" dirty="0" smtClean="0">
                <a:latin typeface="OfficinaSansTT" pitchFamily="2" charset="-18"/>
              </a:rPr>
              <a:t>  </a:t>
            </a:r>
            <a:endParaRPr lang="hr-HR" sz="2400" dirty="0">
              <a:latin typeface="OfficinaSansTT" pitchFamily="2" charset="-18"/>
            </a:endParaRP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Банкарство</a:t>
            </a:r>
            <a:endParaRPr lang="hr-HR" sz="2400" dirty="0">
              <a:latin typeface="OfficinaSansTT" pitchFamily="2" charset="-18"/>
            </a:endParaRP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Економија</a:t>
            </a:r>
            <a:endParaRPr lang="hr-HR" sz="2400" dirty="0">
              <a:latin typeface="OfficinaSansTT" pitchFamily="2" charset="-18"/>
            </a:endParaRP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Образовање</a:t>
            </a:r>
          </a:p>
          <a:p>
            <a:pPr lvl="1">
              <a:lnSpc>
                <a:spcPct val="90000"/>
              </a:lnSpc>
            </a:pPr>
            <a:r>
              <a:rPr lang="sr-Cyrl-RS" sz="2400" dirty="0" smtClean="0">
                <a:latin typeface="OfficinaSansTT" pitchFamily="2" charset="-18"/>
              </a:rPr>
              <a:t>...</a:t>
            </a:r>
          </a:p>
          <a:p>
            <a:pPr lvl="1">
              <a:lnSpc>
                <a:spcPct val="90000"/>
              </a:lnSpc>
            </a:pPr>
            <a:endParaRPr lang="hr-HR" sz="2400" dirty="0">
              <a:latin typeface="OfficinaSansTT" pitchFamily="2" charset="-1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2400" dirty="0">
              <a:latin typeface="OfficinaSansTT" pitchFamily="2" charset="-18"/>
            </a:endParaRPr>
          </a:p>
          <a:p>
            <a:pPr>
              <a:lnSpc>
                <a:spcPct val="90000"/>
              </a:lnSpc>
            </a:pPr>
            <a:endParaRPr lang="hr-HR" sz="2400" dirty="0">
              <a:latin typeface="OfficinaSansTT" pitchFamily="2" charset="-18"/>
            </a:endParaRPr>
          </a:p>
          <a:p>
            <a:pPr>
              <a:lnSpc>
                <a:spcPct val="90000"/>
              </a:lnSpc>
            </a:pPr>
            <a:endParaRPr lang="hr-HR" sz="2400" dirty="0">
              <a:latin typeface="OfficinaSansTT" pitchFamily="2" charset="-18"/>
            </a:endParaRPr>
          </a:p>
        </p:txBody>
      </p:sp>
      <p:pic>
        <p:nvPicPr>
          <p:cNvPr id="494634" name="Picture 42" descr="Резултат слика за Internet nekad i s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3957061" cy="2357454"/>
          </a:xfrm>
          <a:prstGeom prst="rect">
            <a:avLst/>
          </a:prstGeom>
          <a:noFill/>
        </p:spPr>
      </p:pic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98D5-1AE0-4017-8ADB-BF40C15E8B57}" type="slidenum">
              <a:rPr lang="hr-HR"/>
              <a:pPr/>
              <a:t>2</a:t>
            </a:fld>
            <a:endParaRPr lang="hr-HR"/>
          </a:p>
        </p:txBody>
      </p:sp>
      <p:sp>
        <p:nvSpPr>
          <p:cNvPr id="494625" name="AutoShape 33"/>
          <p:cNvSpPr>
            <a:spLocks/>
          </p:cNvSpPr>
          <p:nvPr/>
        </p:nvSpPr>
        <p:spPr bwMode="auto">
          <a:xfrm>
            <a:off x="2928926" y="2643182"/>
            <a:ext cx="503238" cy="2286016"/>
          </a:xfrm>
          <a:prstGeom prst="rightBrace">
            <a:avLst>
              <a:gd name="adj1" fmla="val 31020"/>
              <a:gd name="adj2" fmla="val 486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4627" name="Text Box 35"/>
          <p:cNvSpPr txBox="1">
            <a:spLocks noChangeArrowheads="1"/>
          </p:cNvSpPr>
          <p:nvPr/>
        </p:nvSpPr>
        <p:spPr bwMode="auto">
          <a:xfrm>
            <a:off x="5003800" y="400526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r-HR"/>
          </a:p>
        </p:txBody>
      </p:sp>
      <p:sp>
        <p:nvSpPr>
          <p:cNvPr id="494628" name="Text Box 36"/>
          <p:cNvSpPr txBox="1">
            <a:spLocks noChangeArrowheads="1"/>
          </p:cNvSpPr>
          <p:nvPr/>
        </p:nvSpPr>
        <p:spPr bwMode="auto">
          <a:xfrm>
            <a:off x="3571868" y="3000372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RS" sz="2400" dirty="0">
                <a:latin typeface="OfficinaSansTT" pitchFamily="2" charset="-18"/>
              </a:rPr>
              <a:t>Уређен</a:t>
            </a:r>
            <a:r>
              <a:rPr lang="hr-HR" sz="2400" dirty="0">
                <a:latin typeface="OfficinaSansTT" pitchFamily="2" charset="-18"/>
              </a:rPr>
              <a:t> </a:t>
            </a:r>
            <a:r>
              <a:rPr lang="sr-Cyrl-RS" sz="2400" dirty="0">
                <a:latin typeface="OfficinaSansTT" pitchFamily="2" charset="-18"/>
              </a:rPr>
              <a:t>скуп услуга</a:t>
            </a:r>
            <a:r>
              <a:rPr lang="hr-HR" sz="2400" dirty="0">
                <a:latin typeface="OfficinaSansTT" pitchFamily="2" charset="-18"/>
              </a:rPr>
              <a:t> </a:t>
            </a:r>
            <a:r>
              <a:rPr lang="sr-Cyrl-RS" sz="2400" dirty="0">
                <a:latin typeface="OfficinaSansTT" pitchFamily="2" charset="-18"/>
              </a:rPr>
              <a:t>укључујући и правила</a:t>
            </a:r>
            <a:r>
              <a:rPr lang="hr-HR" sz="2400" dirty="0">
                <a:latin typeface="OfficinaSansTT" pitchFamily="2" charset="-18"/>
              </a:rPr>
              <a:t> </a:t>
            </a:r>
            <a:r>
              <a:rPr lang="sr-Cyrl-RS" sz="2400" dirty="0">
                <a:latin typeface="OfficinaSansTT" pitchFamily="2" charset="-18"/>
              </a:rPr>
              <a:t>и</a:t>
            </a:r>
            <a:r>
              <a:rPr lang="hr-HR" sz="2400" dirty="0">
                <a:latin typeface="OfficinaSansTT" pitchFamily="2" charset="-18"/>
              </a:rPr>
              <a:t> </a:t>
            </a:r>
            <a:r>
              <a:rPr lang="sr-Cyrl-RS" sz="2400" dirty="0">
                <a:latin typeface="OfficinaSansTT" pitchFamily="2" charset="-18"/>
              </a:rPr>
              <a:t>институције које</a:t>
            </a:r>
            <a:r>
              <a:rPr lang="hr-HR" sz="2400" dirty="0">
                <a:latin typeface="OfficinaSansTT" pitchFamily="2" charset="-18"/>
              </a:rPr>
              <a:t> </a:t>
            </a:r>
            <a:r>
              <a:rPr lang="sr-Cyrl-RS" sz="2400" dirty="0">
                <a:latin typeface="OfficinaSansTT" pitchFamily="2" charset="-18"/>
              </a:rPr>
              <a:t>их</a:t>
            </a:r>
            <a:r>
              <a:rPr lang="hr-HR" sz="2400" dirty="0">
                <a:latin typeface="OfficinaSansTT" pitchFamily="2" charset="-18"/>
              </a:rPr>
              <a:t> </a:t>
            </a:r>
            <a:r>
              <a:rPr lang="sr-Cyrl-RS" sz="2400" dirty="0">
                <a:latin typeface="OfficinaSansTT" pitchFamily="2" charset="-18"/>
              </a:rPr>
              <a:t>извршавају</a:t>
            </a:r>
            <a:endParaRPr lang="hr-HR" sz="2400" dirty="0">
              <a:latin typeface="OfficinaSansT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6215074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sr-Cyrl-RS" sz="2800" dirty="0" smtClean="0">
                <a:latin typeface="OfficinaSansTT" pitchFamily="2" charset="-18"/>
              </a:rPr>
              <a:t>Етика</a:t>
            </a:r>
            <a:r>
              <a:rPr lang="hr-HR" sz="2800" dirty="0" smtClean="0">
                <a:latin typeface="OfficinaSansTT" pitchFamily="2" charset="-18"/>
              </a:rPr>
              <a:t>(netiquette)</a:t>
            </a:r>
            <a:endParaRPr lang="hr-HR" sz="2800" dirty="0">
              <a:latin typeface="OfficinaSansTT" pitchFamily="2" charset="-18"/>
            </a:endParaRPr>
          </a:p>
          <a:p>
            <a:pPr algn="just">
              <a:lnSpc>
                <a:spcPct val="110000"/>
              </a:lnSpc>
              <a:buFont typeface="Symbol" pitchFamily="18" charset="2"/>
              <a:buChar char=""/>
            </a:pPr>
            <a:r>
              <a:rPr lang="sr-Cyrl-RS" sz="2800" dirty="0" smtClean="0">
                <a:latin typeface="OfficinaSansTT" pitchFamily="2" charset="-18"/>
              </a:rPr>
              <a:t>Под </a:t>
            </a:r>
            <a:r>
              <a:rPr lang="hr-HR" sz="2800" dirty="0" smtClean="0">
                <a:latin typeface="OfficinaSansTT" pitchFamily="2" charset="-18"/>
              </a:rPr>
              <a:t>Netiquetteom </a:t>
            </a:r>
            <a:r>
              <a:rPr lang="sr-Cyrl-RS" sz="2800" dirty="0" smtClean="0">
                <a:latin typeface="OfficinaSansTT" pitchFamily="2" charset="-18"/>
              </a:rPr>
              <a:t>се подразумевају правила и норме пожељног и очекиваног понашања које владају на интернету и односе се на електронску пошту, претрагу интернета,  комуникацију  итд</a:t>
            </a:r>
            <a:r>
              <a:rPr lang="hr-HR" sz="2800" dirty="0" smtClean="0">
                <a:latin typeface="OfficinaSansTT" pitchFamily="2" charset="-18"/>
              </a:rPr>
              <a:t>. </a:t>
            </a:r>
            <a:endParaRPr lang="hr-HR" sz="2800" dirty="0">
              <a:latin typeface="OfficinaSansTT" pitchFamily="2" charset="-18"/>
            </a:endParaRPr>
          </a:p>
          <a:p>
            <a:pPr algn="just">
              <a:lnSpc>
                <a:spcPct val="110000"/>
              </a:lnSpc>
              <a:buFont typeface="Symbol" pitchFamily="18" charset="2"/>
              <a:buChar char=""/>
            </a:pPr>
            <a:r>
              <a:rPr lang="sr-Cyrl-RS" sz="2800" dirty="0" smtClean="0">
                <a:latin typeface="OfficinaSansTT" pitchFamily="2" charset="-18"/>
              </a:rPr>
              <a:t>Појам </a:t>
            </a:r>
            <a:r>
              <a:rPr lang="hr-HR" sz="2800" dirty="0" smtClean="0">
                <a:latin typeface="OfficinaSansTT" pitchFamily="2" charset="-18"/>
              </a:rPr>
              <a:t>netiquette </a:t>
            </a:r>
            <a:r>
              <a:rPr lang="sr-Cyrl-RS" sz="2800" dirty="0" smtClean="0">
                <a:latin typeface="OfficinaSansTT" pitchFamily="2" charset="-18"/>
              </a:rPr>
              <a:t>формирају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енглеске речи </a:t>
            </a:r>
            <a:r>
              <a:rPr lang="hr-HR" sz="2800" dirty="0" smtClean="0">
                <a:latin typeface="OfficinaSansTT" pitchFamily="2" charset="-18"/>
              </a:rPr>
              <a:t>net (</a:t>
            </a:r>
            <a:r>
              <a:rPr lang="sr-Cyrl-RS" sz="2800" dirty="0" smtClean="0">
                <a:latin typeface="OfficinaSansTT" pitchFamily="2" charset="-18"/>
              </a:rPr>
              <a:t>мрежа</a:t>
            </a:r>
            <a:r>
              <a:rPr lang="hr-HR" sz="2800" dirty="0" smtClean="0">
                <a:latin typeface="OfficinaSansTT" pitchFamily="2" charset="-18"/>
              </a:rPr>
              <a:t>) i etiquette (</a:t>
            </a:r>
            <a:r>
              <a:rPr lang="sr-Cyrl-RS" sz="2800" dirty="0" smtClean="0">
                <a:latin typeface="OfficinaSansTT" pitchFamily="2" charset="-18"/>
              </a:rPr>
              <a:t>правила пристојности</a:t>
            </a:r>
            <a:r>
              <a:rPr lang="hr-HR" sz="2800" dirty="0" smtClean="0">
                <a:latin typeface="OfficinaSansTT" pitchFamily="2" charset="-18"/>
              </a:rPr>
              <a:t>).</a:t>
            </a:r>
            <a:endParaRPr lang="hr-HR" sz="2800" dirty="0">
              <a:latin typeface="OfficinaSansTT" pitchFamily="2" charset="-18"/>
            </a:endParaRPr>
          </a:p>
          <a:p>
            <a:pPr algn="just">
              <a:buNone/>
            </a:pPr>
            <a:endParaRPr lang="hr-HR" sz="2800" dirty="0">
              <a:latin typeface="OfficinaSansTT" pitchFamily="2" charset="-18"/>
            </a:endParaRPr>
          </a:p>
          <a:p>
            <a:pPr>
              <a:buFont typeface="Wingdings" pitchFamily="2" charset="2"/>
              <a:buNone/>
            </a:pPr>
            <a:endParaRPr lang="hr-HR" sz="2800" dirty="0">
              <a:latin typeface="OfficinaSansTT" pitchFamily="2" charset="-18"/>
            </a:endParaRPr>
          </a:p>
          <a:p>
            <a:pPr>
              <a:buFont typeface="Wingdings" pitchFamily="2" charset="2"/>
              <a:buNone/>
            </a:pPr>
            <a:endParaRPr lang="hr-HR" dirty="0">
              <a:latin typeface="OfficinaSansTT" pitchFamily="2" charset="-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229-E139-4C4C-AAB4-598C03C89CA6}" type="slidenum">
              <a:rPr lang="hr-HR"/>
              <a:pPr/>
              <a:t>3</a:t>
            </a:fld>
            <a:endParaRPr lang="hr-HR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9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Етика</a:t>
            </a:r>
            <a:r>
              <a:rPr lang="en-US" sz="3200" dirty="0" smtClean="0"/>
              <a:t> </a:t>
            </a:r>
            <a:r>
              <a:rPr lang="sr-Cyrl-RS" sz="3200" dirty="0" smtClean="0"/>
              <a:t>на</a:t>
            </a:r>
            <a:r>
              <a:rPr lang="en-US" sz="3200" dirty="0" smtClean="0"/>
              <a:t> </a:t>
            </a:r>
            <a:r>
              <a:rPr lang="sr-Cyrl-RS" sz="3200" dirty="0" smtClean="0"/>
              <a:t>интернету</a:t>
            </a:r>
            <a:endParaRPr lang="hr-HR" sz="3200" dirty="0"/>
          </a:p>
        </p:txBody>
      </p:sp>
      <p:pic>
        <p:nvPicPr>
          <p:cNvPr id="504837" name="Picture 5" descr="Резултат слика за net etiqu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071678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tiket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173" y="1844824"/>
            <a:ext cx="2214578" cy="1920407"/>
          </a:xfrm>
          <a:prstGeom prst="rect">
            <a:avLst/>
          </a:prstGeom>
        </p:spPr>
      </p:pic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7400916" cy="4895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r-Cyrl-RS" sz="2800" dirty="0" smtClean="0">
                <a:latin typeface="OfficinaSansTT" pitchFamily="2" charset="-18"/>
              </a:rPr>
              <a:t>Примери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понашања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које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према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правилима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није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прихватљиво</a:t>
            </a:r>
            <a:r>
              <a:rPr lang="hr-HR" sz="2800" dirty="0" smtClean="0">
                <a:latin typeface="OfficinaSansTT" pitchFamily="2" charset="-18"/>
              </a:rPr>
              <a:t>:</a:t>
            </a:r>
            <a:endParaRPr lang="hr-HR" sz="2800" dirty="0">
              <a:latin typeface="OfficinaSansTT" pitchFamily="2" charset="-18"/>
            </a:endParaRPr>
          </a:p>
          <a:p>
            <a:pPr lvl="2">
              <a:lnSpc>
                <a:spcPct val="110000"/>
              </a:lnSpc>
            </a:pPr>
            <a:r>
              <a:rPr lang="sr-Cyrl-RS" sz="2800" dirty="0" smtClean="0">
                <a:latin typeface="OfficinaSansTT" pitchFamily="2" charset="-18"/>
              </a:rPr>
              <a:t>Агресивно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увредљиво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понашање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endParaRPr lang="sr-Cyrl-RS" sz="2800" dirty="0" smtClean="0">
              <a:latin typeface="OfficinaSansTT" pitchFamily="2" charset="-18"/>
            </a:endParaRPr>
          </a:p>
          <a:p>
            <a:pPr lvl="2">
              <a:lnSpc>
                <a:spcPct val="110000"/>
              </a:lnSpc>
            </a:pPr>
            <a:r>
              <a:rPr lang="sr-Cyrl-RS" sz="2800" dirty="0" smtClean="0">
                <a:latin typeface="OfficinaSansTT" pitchFamily="2" charset="-18"/>
              </a:rPr>
              <a:t>Слање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нежељених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порука</a:t>
            </a:r>
            <a:r>
              <a:rPr lang="hr-HR" sz="2800" dirty="0" smtClean="0">
                <a:latin typeface="OfficinaSansTT" pitchFamily="2" charset="-18"/>
              </a:rPr>
              <a:t> (</a:t>
            </a:r>
            <a:r>
              <a:rPr lang="sr-Cyrl-RS" sz="2800" dirty="0" smtClean="0">
                <a:latin typeface="OfficinaSansTT" pitchFamily="2" charset="-18"/>
              </a:rPr>
              <a:t>спам</a:t>
            </a:r>
            <a:r>
              <a:rPr lang="hr-HR" sz="2800" dirty="0" smtClean="0">
                <a:latin typeface="OfficinaSansTT" pitchFamily="2" charset="-18"/>
              </a:rPr>
              <a:t>)</a:t>
            </a:r>
          </a:p>
          <a:p>
            <a:pPr lvl="2">
              <a:lnSpc>
                <a:spcPct val="110000"/>
              </a:lnSpc>
            </a:pPr>
            <a:r>
              <a:rPr lang="sr-Cyrl-RS" sz="2800" dirty="0" smtClean="0">
                <a:latin typeface="OfficinaSansTT" pitchFamily="2" charset="-18"/>
              </a:rPr>
              <a:t>Лажно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представљање</a:t>
            </a:r>
            <a:endParaRPr lang="hr-HR" sz="2800" dirty="0">
              <a:latin typeface="OfficinaSansTT" pitchFamily="2" charset="-18"/>
            </a:endParaRPr>
          </a:p>
          <a:p>
            <a:pPr lvl="2">
              <a:lnSpc>
                <a:spcPct val="110000"/>
              </a:lnSpc>
            </a:pPr>
            <a:r>
              <a:rPr lang="sr-Cyrl-RS" sz="2800" dirty="0" smtClean="0">
                <a:latin typeface="OfficinaSansTT" pitchFamily="2" charset="-18"/>
              </a:rPr>
              <a:t>Употребљавање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туђег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корисничког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налога</a:t>
            </a:r>
            <a:endParaRPr lang="hr-HR" sz="2800" dirty="0">
              <a:latin typeface="OfficinaSansTT" pitchFamily="2" charset="-18"/>
            </a:endParaRPr>
          </a:p>
          <a:p>
            <a:pPr lvl="2">
              <a:lnSpc>
                <a:spcPct val="110000"/>
              </a:lnSpc>
            </a:pPr>
            <a:r>
              <a:rPr lang="sr-Cyrl-RS" sz="2800" dirty="0" smtClean="0">
                <a:latin typeface="OfficinaSansTT" pitchFamily="2" charset="-18"/>
              </a:rPr>
              <a:t>Објављивање информација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без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сагласности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аутора/власника</a:t>
            </a:r>
            <a:endParaRPr lang="hr-HR" sz="2800" dirty="0">
              <a:latin typeface="OfficinaSansTT" pitchFamily="2" charset="-18"/>
            </a:endParaRPr>
          </a:p>
          <a:p>
            <a:pPr lvl="2">
              <a:lnSpc>
                <a:spcPct val="110000"/>
              </a:lnSpc>
            </a:pPr>
            <a:r>
              <a:rPr lang="sr-Cyrl-RS" sz="2800" dirty="0" smtClean="0">
                <a:latin typeface="OfficinaSansTT" pitchFamily="2" charset="-18"/>
              </a:rPr>
              <a:t>Писање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великим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словима</a:t>
            </a:r>
            <a:r>
              <a:rPr lang="hr-HR" sz="2800" dirty="0" smtClean="0">
                <a:latin typeface="OfficinaSansTT" pitchFamily="2" charset="-18"/>
              </a:rPr>
              <a:t> (</a:t>
            </a:r>
            <a:r>
              <a:rPr lang="sr-Cyrl-RS" sz="2800" dirty="0" smtClean="0">
                <a:latin typeface="OfficinaSansTT" pitchFamily="2" charset="-18"/>
              </a:rPr>
              <a:t>сматра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се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викањем</a:t>
            </a:r>
            <a:r>
              <a:rPr lang="hr-HR" sz="2800" dirty="0" smtClean="0">
                <a:latin typeface="OfficinaSansTT" pitchFamily="2" charset="-18"/>
              </a:rPr>
              <a:t>)</a:t>
            </a:r>
            <a:endParaRPr lang="hr-HR" sz="2800" dirty="0">
              <a:latin typeface="OfficinaSansTT" pitchFamily="2" charset="-18"/>
            </a:endParaRPr>
          </a:p>
          <a:p>
            <a:pPr lvl="2">
              <a:lnSpc>
                <a:spcPct val="90000"/>
              </a:lnSpc>
            </a:pPr>
            <a:r>
              <a:rPr lang="hr-HR" sz="2800" dirty="0">
                <a:latin typeface="OfficinaSansTT" pitchFamily="2" charset="-18"/>
              </a:rPr>
              <a:t>…</a:t>
            </a:r>
          </a:p>
          <a:p>
            <a:pPr lvl="2">
              <a:lnSpc>
                <a:spcPct val="90000"/>
              </a:lnSpc>
            </a:pPr>
            <a:endParaRPr lang="hr-HR" sz="2800" dirty="0">
              <a:latin typeface="OfficinaSansTT" pitchFamily="2" charset="-18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hr-HR" sz="2800" dirty="0">
              <a:latin typeface="OfficinaSansTT" pitchFamily="2" charset="-1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E593-8FA5-49FA-A6CF-B7AC029E609E}" type="slidenum">
              <a:rPr lang="hr-HR"/>
              <a:pPr/>
              <a:t>4</a:t>
            </a:fld>
            <a:endParaRPr lang="hr-HR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/>
              <a:t>Netiquette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63" name="Picture 7" descr="Резултат слика за Dangers on the Inter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00108"/>
            <a:ext cx="2928926" cy="2654308"/>
          </a:xfrm>
          <a:prstGeom prst="rect">
            <a:avLst/>
          </a:prstGeom>
          <a:noFill/>
        </p:spPr>
      </p:pic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 smtClean="0"/>
              <a:t>Претње</a:t>
            </a:r>
            <a:r>
              <a:rPr lang="en-US" sz="3200" dirty="0" smtClean="0"/>
              <a:t> </a:t>
            </a:r>
            <a:r>
              <a:rPr lang="sr-Cyrl-RS" sz="3200" dirty="0" smtClean="0"/>
              <a:t>на</a:t>
            </a:r>
            <a:r>
              <a:rPr lang="en-US" sz="3200" dirty="0" smtClean="0"/>
              <a:t> </a:t>
            </a:r>
            <a:r>
              <a:rPr lang="sr-Cyrl-RS" sz="3200" dirty="0" smtClean="0"/>
              <a:t>Интернету</a:t>
            </a:r>
            <a:endParaRPr lang="hr-HR" sz="1300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186502" cy="4530725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OfficinaSansTT" pitchFamily="2" charset="-18"/>
              </a:rPr>
              <a:t>Малициозни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програми</a:t>
            </a:r>
            <a:r>
              <a:rPr lang="hr-HR" sz="2800" dirty="0" smtClean="0">
                <a:latin typeface="OfficinaSansTT" pitchFamily="2" charset="-18"/>
              </a:rPr>
              <a:t>:</a:t>
            </a:r>
          </a:p>
          <a:p>
            <a:r>
              <a:rPr lang="sr-Cyrl-RS" sz="2800" dirty="0" smtClean="0">
                <a:latin typeface="OfficinaSansTT" pitchFamily="2" charset="-18"/>
              </a:rPr>
              <a:t>Хакери</a:t>
            </a:r>
            <a:r>
              <a:rPr lang="en-US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и</a:t>
            </a:r>
            <a:r>
              <a:rPr lang="en-US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провалници</a:t>
            </a:r>
            <a:endParaRPr lang="en-US" sz="2800" dirty="0" smtClean="0">
              <a:latin typeface="OfficinaSansTT" pitchFamily="2" charset="-18"/>
            </a:endParaRPr>
          </a:p>
          <a:p>
            <a:r>
              <a:rPr lang="sr-Cyrl-RS" sz="2800" dirty="0" smtClean="0">
                <a:latin typeface="OfficinaSansTT" pitchFamily="2" charset="-18"/>
              </a:rPr>
              <a:t>Нежељена</a:t>
            </a:r>
            <a:r>
              <a:rPr lang="en-US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пошта</a:t>
            </a:r>
            <a:r>
              <a:rPr lang="en-US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на</a:t>
            </a:r>
            <a:r>
              <a:rPr lang="en-US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Интернету</a:t>
            </a:r>
            <a:endParaRPr lang="hr-HR" sz="2800" dirty="0" smtClean="0">
              <a:latin typeface="OfficinaSansTT" pitchFamily="2" charset="-18"/>
            </a:endParaRPr>
          </a:p>
          <a:p>
            <a:r>
              <a:rPr lang="sr-Cyrl-RS" sz="2800" dirty="0" smtClean="0">
                <a:latin typeface="OfficinaSansTT" pitchFamily="2" charset="-18"/>
              </a:rPr>
              <a:t>Вандализам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hr-HR" sz="2800" dirty="0">
                <a:latin typeface="OfficinaSansTT" pitchFamily="2" charset="-18"/>
              </a:rPr>
              <a:t>– </a:t>
            </a:r>
            <a:r>
              <a:rPr lang="sr-Cyrl-RS" sz="2800" dirty="0" smtClean="0">
                <a:latin typeface="OfficinaSansTT" pitchFamily="2" charset="-18"/>
              </a:rPr>
              <a:t>нпр</a:t>
            </a:r>
            <a:r>
              <a:rPr lang="hr-HR" sz="2800" dirty="0" smtClean="0">
                <a:latin typeface="OfficinaSansTT" pitchFamily="2" charset="-18"/>
              </a:rPr>
              <a:t>. W</a:t>
            </a:r>
            <a:r>
              <a:rPr lang="sr-Cyrl-RS" sz="2800" dirty="0" smtClean="0">
                <a:latin typeface="OfficinaSansTT" pitchFamily="2" charset="-18"/>
              </a:rPr>
              <a:t>еб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Latn-RS" sz="2800" dirty="0" smtClean="0">
                <a:latin typeface="OfficinaSansTT" pitchFamily="2" charset="-18"/>
              </a:rPr>
              <a:t>defacement </a:t>
            </a:r>
            <a:r>
              <a:rPr lang="hr-HR" sz="2800" dirty="0" smtClean="0">
                <a:latin typeface="OfficinaSansTT" pitchFamily="2" charset="-18"/>
              </a:rPr>
              <a:t>(</a:t>
            </a:r>
            <a:r>
              <a:rPr lang="sr-Cyrl-RS" sz="2800" dirty="0" smtClean="0">
                <a:latin typeface="OfficinaSansTT" pitchFamily="2" charset="-18"/>
              </a:rPr>
              <a:t>неовлашћено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мењање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туђих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страница</a:t>
            </a:r>
            <a:r>
              <a:rPr lang="hr-HR" sz="2400" dirty="0" smtClean="0">
                <a:latin typeface="OfficinaSansTT" pitchFamily="2" charset="-18"/>
              </a:rPr>
              <a:t>)</a:t>
            </a:r>
            <a:endParaRPr lang="hr-HR" sz="2400" dirty="0">
              <a:latin typeface="OfficinaSansTT" pitchFamily="2" charset="-18"/>
            </a:endParaRPr>
          </a:p>
          <a:p>
            <a:r>
              <a:rPr lang="sr-Cyrl-RS" sz="2800" dirty="0" smtClean="0">
                <a:latin typeface="OfficinaSansTT" pitchFamily="2" charset="-18"/>
              </a:rPr>
              <a:t>Неовлашћени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приступ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рачунару</a:t>
            </a:r>
            <a:r>
              <a:rPr lang="sr-Latn-RS" sz="2800" dirty="0" smtClean="0">
                <a:latin typeface="OfficinaSansTT" pitchFamily="2" charset="-18"/>
              </a:rPr>
              <a:t>.</a:t>
            </a:r>
            <a:endParaRPr lang="hr-HR" sz="2800" dirty="0">
              <a:latin typeface="OfficinaSansTT" pitchFamily="2" charset="-18"/>
            </a:endParaRPr>
          </a:p>
          <a:p>
            <a:pPr>
              <a:buFont typeface="Wingdings" pitchFamily="2" charset="2"/>
              <a:buNone/>
            </a:pPr>
            <a:endParaRPr lang="hr-H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FC30-8C9B-496B-8B50-15FC42283E5B}" type="slidenum">
              <a:rPr lang="hr-HR"/>
              <a:pPr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0552" cy="4530725"/>
          </a:xfrm>
        </p:spPr>
        <p:txBody>
          <a:bodyPr/>
          <a:lstStyle/>
          <a:p>
            <a:r>
              <a:rPr lang="sr-Cyrl-RS" sz="2800" dirty="0" smtClean="0">
                <a:latin typeface="OfficinaSansTT" pitchFamily="2" charset="-18"/>
              </a:rPr>
              <a:t>Малициозни програми</a:t>
            </a:r>
            <a:r>
              <a:rPr lang="hr-HR" sz="2800" dirty="0" smtClean="0">
                <a:latin typeface="OfficinaSansTT" pitchFamily="2" charset="-18"/>
              </a:rPr>
              <a:t>:</a:t>
            </a:r>
            <a:endParaRPr lang="hr-HR" sz="2800" dirty="0">
              <a:latin typeface="OfficinaSansTT" pitchFamily="2" charset="-18"/>
            </a:endParaRPr>
          </a:p>
          <a:p>
            <a:pPr lvl="1"/>
            <a:r>
              <a:rPr lang="sr-Cyrl-RS" sz="2800" dirty="0" smtClean="0">
                <a:latin typeface="OfficinaSansTT" pitchFamily="2" charset="-18"/>
              </a:rPr>
              <a:t>Вируси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црви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endParaRPr lang="hr-HR" sz="2800" dirty="0">
              <a:latin typeface="OfficinaSansTT" pitchFamily="2" charset="-18"/>
            </a:endParaRPr>
          </a:p>
          <a:p>
            <a:pPr lvl="1"/>
            <a:r>
              <a:rPr lang="sr-Latn-RS" sz="2800" dirty="0" smtClean="0">
                <a:latin typeface="OfficinaSansTT" pitchFamily="2" charset="-18"/>
              </a:rPr>
              <a:t>Spyware</a:t>
            </a:r>
            <a:r>
              <a:rPr lang="hr-HR" sz="2800" dirty="0" smtClean="0">
                <a:latin typeface="OfficinaSansTT" pitchFamily="2" charset="-18"/>
              </a:rPr>
              <a:t>, </a:t>
            </a:r>
            <a:r>
              <a:rPr lang="sr-Latn-RS" sz="2800" dirty="0" smtClean="0">
                <a:latin typeface="OfficinaSansTT" pitchFamily="2" charset="-18"/>
              </a:rPr>
              <a:t>ad</a:t>
            </a:r>
            <a:r>
              <a:rPr lang="hr-HR" sz="2800" dirty="0" smtClean="0">
                <a:latin typeface="OfficinaSansTT" pitchFamily="2" charset="-18"/>
              </a:rPr>
              <a:t>w</a:t>
            </a:r>
            <a:r>
              <a:rPr lang="sr-Latn-RS" sz="2800" dirty="0" smtClean="0">
                <a:latin typeface="OfficinaSansTT" pitchFamily="2" charset="-18"/>
              </a:rPr>
              <a:t>are</a:t>
            </a:r>
            <a:endParaRPr lang="hr-HR" sz="2800" dirty="0" smtClean="0">
              <a:latin typeface="OfficinaSansTT" pitchFamily="2" charset="-18"/>
            </a:endParaRPr>
          </a:p>
          <a:p>
            <a:pPr lvl="1"/>
            <a:r>
              <a:rPr lang="sr-Cyrl-RS" sz="2800" dirty="0" smtClean="0">
                <a:latin typeface="OfficinaSansTT" pitchFamily="2" charset="-18"/>
              </a:rPr>
              <a:t>Тројански</a:t>
            </a:r>
            <a:r>
              <a:rPr lang="hr-HR" sz="2800" dirty="0" smtClean="0">
                <a:latin typeface="OfficinaSansTT" pitchFamily="2" charset="-18"/>
              </a:rPr>
              <a:t> </a:t>
            </a:r>
            <a:r>
              <a:rPr lang="sr-Cyrl-RS" sz="2800" dirty="0" smtClean="0">
                <a:latin typeface="OfficinaSansTT" pitchFamily="2" charset="-18"/>
              </a:rPr>
              <a:t>коњи</a:t>
            </a:r>
            <a:endParaRPr lang="hr-HR" sz="2800" dirty="0">
              <a:latin typeface="OfficinaSansTT" pitchFamily="2" charset="-18"/>
            </a:endParaRPr>
          </a:p>
          <a:p>
            <a:endParaRPr lang="hr-HR" sz="2800" dirty="0">
              <a:latin typeface="OfficinaSansTT" pitchFamily="2" charset="-18"/>
            </a:endParaRPr>
          </a:p>
        </p:txBody>
      </p:sp>
      <p:pic>
        <p:nvPicPr>
          <p:cNvPr id="506886" name="Picture 6" descr="computer-vi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2500330" cy="32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23BC-88C8-4906-A3FE-9846F73A3EEF}" type="slidenum">
              <a:rPr lang="hr-HR"/>
              <a:pPr/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sr-Cyrl-RS" sz="2800" dirty="0" smtClean="0"/>
              <a:t>Вируси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црви</a:t>
            </a:r>
            <a:r>
              <a:rPr lang="en-US" sz="2800" dirty="0" smtClean="0"/>
              <a:t> </a:t>
            </a:r>
            <a:r>
              <a:rPr lang="sr-Cyrl-RS" sz="2800" dirty="0" smtClean="0"/>
              <a:t>су</a:t>
            </a:r>
            <a:r>
              <a:rPr lang="en-US" sz="2800" dirty="0" smtClean="0"/>
              <a:t> </a:t>
            </a:r>
            <a:r>
              <a:rPr lang="sr-Cyrl-RS" sz="2800" dirty="0" smtClean="0"/>
              <a:t>злонамерни програми</a:t>
            </a:r>
            <a:r>
              <a:rPr lang="en-US" sz="2800" dirty="0" smtClean="0"/>
              <a:t> </a:t>
            </a:r>
            <a:r>
              <a:rPr lang="sr-Cyrl-RS" sz="2800" dirty="0" smtClean="0"/>
              <a:t>који</a:t>
            </a:r>
            <a:r>
              <a:rPr lang="en-US" sz="2800" dirty="0" smtClean="0"/>
              <a:t> </a:t>
            </a:r>
            <a:r>
              <a:rPr lang="sr-Cyrl-RS" sz="2800" dirty="0" smtClean="0"/>
              <a:t>се</a:t>
            </a:r>
            <a:r>
              <a:rPr lang="en-US" sz="2800" dirty="0" smtClean="0"/>
              <a:t> </a:t>
            </a:r>
            <a:r>
              <a:rPr lang="sr-Cyrl-RS" sz="2800" dirty="0" smtClean="0"/>
              <a:t>дистрибурају путем</a:t>
            </a:r>
            <a:r>
              <a:rPr lang="en-US" sz="2800" dirty="0" smtClean="0"/>
              <a:t> </a:t>
            </a:r>
            <a:r>
              <a:rPr lang="sr-Cyrl-RS" sz="2800" dirty="0" smtClean="0"/>
              <a:t>е</a:t>
            </a:r>
            <a:r>
              <a:rPr lang="en-US" sz="2800" dirty="0" smtClean="0"/>
              <a:t>-</a:t>
            </a:r>
            <a:r>
              <a:rPr lang="sr-Cyrl-RS" sz="2800" dirty="0" smtClean="0"/>
              <a:t>поште</a:t>
            </a:r>
            <a:r>
              <a:rPr lang="en-US" sz="2800" dirty="0" smtClean="0"/>
              <a:t> </a:t>
            </a:r>
            <a:r>
              <a:rPr lang="sr-Cyrl-RS" sz="2800" dirty="0" smtClean="0"/>
              <a:t>или</a:t>
            </a:r>
            <a:r>
              <a:rPr lang="en-US" sz="2800" dirty="0" smtClean="0"/>
              <a:t> </a:t>
            </a:r>
            <a:r>
              <a:rPr lang="sr-Cyrl-RS" sz="2800" dirty="0" smtClean="0"/>
              <a:t>Интернет</a:t>
            </a:r>
            <a:r>
              <a:rPr lang="en-US" sz="2800" dirty="0" smtClean="0"/>
              <a:t> </a:t>
            </a:r>
            <a:r>
              <a:rPr lang="sr-Cyrl-RS" sz="2800" dirty="0" smtClean="0"/>
              <a:t>страница</a:t>
            </a:r>
            <a:r>
              <a:rPr lang="en-US" sz="2800" dirty="0" smtClean="0"/>
              <a:t>. </a:t>
            </a:r>
            <a:r>
              <a:rPr lang="sr-Cyrl-RS" sz="2800" dirty="0" smtClean="0"/>
              <a:t>Вируси</a:t>
            </a:r>
            <a:r>
              <a:rPr lang="en-US" sz="2800" dirty="0" smtClean="0"/>
              <a:t> </a:t>
            </a:r>
            <a:r>
              <a:rPr lang="sr-Cyrl-RS" sz="2800" dirty="0" smtClean="0"/>
              <a:t>могу</a:t>
            </a:r>
            <a:r>
              <a:rPr lang="en-US" sz="2800" dirty="0" smtClean="0"/>
              <a:t> </a:t>
            </a:r>
            <a:r>
              <a:rPr lang="sr-Cyrl-RS" sz="2800" dirty="0" smtClean="0"/>
              <a:t>да</a:t>
            </a:r>
            <a:r>
              <a:rPr lang="en-US" sz="2800" dirty="0" smtClean="0"/>
              <a:t> </a:t>
            </a:r>
            <a:r>
              <a:rPr lang="sr-Cyrl-RS" sz="2800" dirty="0" smtClean="0"/>
              <a:t>оштете</a:t>
            </a:r>
            <a:r>
              <a:rPr lang="en-US" sz="2800" dirty="0" smtClean="0"/>
              <a:t> </a:t>
            </a:r>
            <a:r>
              <a:rPr lang="sr-Cyrl-RS" sz="2800" dirty="0" smtClean="0"/>
              <a:t>документе</a:t>
            </a:r>
            <a:r>
              <a:rPr lang="en-US" sz="2800" dirty="0" smtClean="0"/>
              <a:t> </a:t>
            </a:r>
            <a:r>
              <a:rPr lang="sr-Cyrl-RS" sz="2800" dirty="0" smtClean="0"/>
              <a:t>или</a:t>
            </a:r>
            <a:r>
              <a:rPr lang="en-US" sz="2800" dirty="0" smtClean="0"/>
              <a:t> </a:t>
            </a:r>
            <a:r>
              <a:rPr lang="sr-Cyrl-RS" sz="2800" dirty="0" smtClean="0"/>
              <a:t>програме на</a:t>
            </a:r>
            <a:r>
              <a:rPr lang="en-US" sz="2800" dirty="0" smtClean="0"/>
              <a:t> </a:t>
            </a:r>
            <a:r>
              <a:rPr lang="sr-Cyrl-RS" sz="2800" dirty="0" smtClean="0"/>
              <a:t>рачунару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sr-Cyrl-RS" sz="2800" dirty="0" smtClean="0"/>
              <a:t>Црви</a:t>
            </a:r>
            <a:r>
              <a:rPr lang="en-US" sz="2800" dirty="0" smtClean="0"/>
              <a:t> </a:t>
            </a:r>
            <a:r>
              <a:rPr lang="sr-Cyrl-RS" sz="2800" dirty="0" smtClean="0"/>
              <a:t>се</a:t>
            </a:r>
            <a:r>
              <a:rPr lang="en-US" sz="2800" dirty="0" smtClean="0"/>
              <a:t> </a:t>
            </a:r>
            <a:r>
              <a:rPr lang="sr-Cyrl-RS" sz="2800" dirty="0" smtClean="0"/>
              <a:t>шире са</a:t>
            </a:r>
            <a:r>
              <a:rPr lang="en-US" sz="2800" dirty="0" smtClean="0"/>
              <a:t> </a:t>
            </a:r>
            <a:r>
              <a:rPr lang="sr-Cyrl-RS" sz="2800" dirty="0" smtClean="0"/>
              <a:t>једног</a:t>
            </a:r>
            <a:r>
              <a:rPr lang="en-US" sz="2800" dirty="0" smtClean="0"/>
              <a:t> </a:t>
            </a:r>
            <a:r>
              <a:rPr lang="sr-Cyrl-RS" sz="2800" dirty="0" smtClean="0"/>
              <a:t>рачунара</a:t>
            </a:r>
            <a:r>
              <a:rPr lang="en-US" sz="2800" dirty="0" smtClean="0"/>
              <a:t>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други</a:t>
            </a:r>
            <a:r>
              <a:rPr lang="en-US" sz="2800" dirty="0" smtClean="0"/>
              <a:t>.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пример</a:t>
            </a:r>
            <a:r>
              <a:rPr lang="en-US" sz="2800" dirty="0" smtClean="0"/>
              <a:t>, </a:t>
            </a:r>
            <a:r>
              <a:rPr lang="sr-Cyrl-RS" sz="2800" dirty="0" smtClean="0"/>
              <a:t>црв</a:t>
            </a:r>
            <a:r>
              <a:rPr lang="en-US" sz="2800" dirty="0" smtClean="0"/>
              <a:t> </a:t>
            </a:r>
            <a:r>
              <a:rPr lang="sr-Cyrl-RS" sz="2800" dirty="0" smtClean="0"/>
              <a:t>из</a:t>
            </a:r>
            <a:r>
              <a:rPr lang="en-US" sz="2800" dirty="0" smtClean="0"/>
              <a:t> </a:t>
            </a:r>
            <a:r>
              <a:rPr lang="sr-Cyrl-RS" sz="2800" dirty="0" smtClean="0"/>
              <a:t>е</a:t>
            </a:r>
            <a:r>
              <a:rPr lang="en-US" sz="2800" dirty="0" smtClean="0"/>
              <a:t>-</a:t>
            </a:r>
            <a:r>
              <a:rPr lang="sr-Cyrl-RS" sz="2800" dirty="0" smtClean="0"/>
              <a:t>поште</a:t>
            </a:r>
            <a:r>
              <a:rPr lang="en-US" sz="2800" dirty="0" smtClean="0"/>
              <a:t> </a:t>
            </a:r>
            <a:r>
              <a:rPr lang="sr-Cyrl-RS" sz="2800" dirty="0" smtClean="0"/>
              <a:t>може</a:t>
            </a:r>
            <a:r>
              <a:rPr lang="en-US" sz="2800" dirty="0" smtClean="0"/>
              <a:t> </a:t>
            </a:r>
            <a:r>
              <a:rPr lang="sr-Cyrl-RS" sz="2800" dirty="0" smtClean="0"/>
              <a:t>самог</a:t>
            </a:r>
            <a:r>
              <a:rPr lang="en-US" sz="2800" dirty="0" smtClean="0"/>
              <a:t> </a:t>
            </a:r>
            <a:r>
              <a:rPr lang="sr-Cyrl-RS" sz="2800" dirty="0" smtClean="0"/>
              <a:t>себе</a:t>
            </a:r>
            <a:r>
              <a:rPr lang="en-US" sz="2800" dirty="0" smtClean="0"/>
              <a:t> </a:t>
            </a:r>
            <a:r>
              <a:rPr lang="sr-Cyrl-RS" sz="2800" dirty="0" smtClean="0"/>
              <a:t>послати</a:t>
            </a:r>
            <a:r>
              <a:rPr lang="en-US" sz="2800" dirty="0" smtClean="0"/>
              <a:t>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сваку</a:t>
            </a:r>
            <a:r>
              <a:rPr lang="en-US" sz="2800" dirty="0" smtClean="0"/>
              <a:t> </a:t>
            </a:r>
            <a:r>
              <a:rPr lang="sr-Cyrl-RS" sz="2800" dirty="0" smtClean="0"/>
              <a:t>е</a:t>
            </a:r>
            <a:r>
              <a:rPr lang="en-US" sz="2800" dirty="0" smtClean="0"/>
              <a:t>-</a:t>
            </a:r>
            <a:r>
              <a:rPr lang="sr-Cyrl-RS" sz="2800" dirty="0" smtClean="0"/>
              <a:t>адресу</a:t>
            </a:r>
            <a:r>
              <a:rPr lang="en-US" sz="2800" dirty="0" smtClean="0"/>
              <a:t> </a:t>
            </a:r>
            <a:r>
              <a:rPr lang="sr-Cyrl-RS" sz="2800" dirty="0" smtClean="0"/>
              <a:t>из</a:t>
            </a:r>
            <a:r>
              <a:rPr lang="en-US" sz="2800" dirty="0" smtClean="0"/>
              <a:t> </a:t>
            </a:r>
            <a:r>
              <a:rPr lang="sr-Cyrl-RS" sz="2800" dirty="0" smtClean="0"/>
              <a:t>адресара</a:t>
            </a:r>
            <a:r>
              <a:rPr lang="en-US" sz="2800" dirty="0" smtClean="0"/>
              <a:t> </a:t>
            </a:r>
            <a:r>
              <a:rPr lang="sr-Cyrl-RS" sz="2800" dirty="0" smtClean="0"/>
              <a:t>корисника</a:t>
            </a:r>
            <a:r>
              <a:rPr lang="en-US" sz="2800" dirty="0" smtClean="0"/>
              <a:t>. </a:t>
            </a:r>
            <a:r>
              <a:rPr lang="sr-Cyrl-RS" sz="2800" dirty="0" smtClean="0"/>
              <a:t>Интернет</a:t>
            </a:r>
            <a:r>
              <a:rPr lang="en-US" sz="2800" dirty="0" smtClean="0"/>
              <a:t> </a:t>
            </a:r>
            <a:r>
              <a:rPr lang="sr-Cyrl-RS" sz="2800" dirty="0" smtClean="0"/>
              <a:t>црви</a:t>
            </a:r>
            <a:r>
              <a:rPr lang="en-US" sz="2800" dirty="0" smtClean="0"/>
              <a:t> </a:t>
            </a:r>
            <a:r>
              <a:rPr lang="sr-Cyrl-RS" sz="2800" dirty="0" smtClean="0"/>
              <a:t>траже</a:t>
            </a:r>
            <a:r>
              <a:rPr lang="en-US" sz="2800" dirty="0" smtClean="0"/>
              <a:t> </a:t>
            </a:r>
            <a:r>
              <a:rPr lang="sr-Cyrl-RS" sz="2800" dirty="0" smtClean="0"/>
              <a:t>рачунаре</a:t>
            </a:r>
            <a:r>
              <a:rPr lang="en-US" sz="2800" dirty="0" smtClean="0"/>
              <a:t> </a:t>
            </a:r>
            <a:r>
              <a:rPr lang="sr-Cyrl-RS" sz="2800" dirty="0" smtClean="0"/>
              <a:t>који</a:t>
            </a:r>
            <a:r>
              <a:rPr lang="en-US" sz="2800" dirty="0" smtClean="0"/>
              <a:t> </a:t>
            </a:r>
            <a:r>
              <a:rPr lang="sr-Cyrl-RS" sz="2800" dirty="0" smtClean="0"/>
              <a:t>су</a:t>
            </a:r>
            <a:r>
              <a:rPr lang="en-US" sz="2800" dirty="0" smtClean="0"/>
              <a:t> </a:t>
            </a:r>
            <a:r>
              <a:rPr lang="sr-Cyrl-RS" sz="2800" dirty="0" smtClean="0"/>
              <a:t>повезани</a:t>
            </a:r>
            <a:r>
              <a:rPr lang="en-US" sz="2800" dirty="0" smtClean="0"/>
              <a:t> </a:t>
            </a:r>
            <a:r>
              <a:rPr lang="sr-Cyrl-RS" sz="2800" dirty="0" smtClean="0"/>
              <a:t>са</a:t>
            </a:r>
            <a:r>
              <a:rPr lang="en-US" sz="2800" dirty="0" smtClean="0"/>
              <a:t> </a:t>
            </a:r>
            <a:r>
              <a:rPr lang="sr-Cyrl-RS" sz="2800" dirty="0" smtClean="0"/>
              <a:t>Интернетом</a:t>
            </a:r>
            <a:r>
              <a:rPr lang="en-US" sz="2800" dirty="0" smtClean="0"/>
              <a:t> </a:t>
            </a:r>
            <a:r>
              <a:rPr lang="sr-Cyrl-RS" sz="2800" dirty="0" smtClean="0"/>
              <a:t>и</a:t>
            </a:r>
            <a:r>
              <a:rPr lang="en-US" sz="2800" dirty="0" smtClean="0"/>
              <a:t> </a:t>
            </a:r>
            <a:r>
              <a:rPr lang="sr-Cyrl-RS" sz="2800" dirty="0" smtClean="0"/>
              <a:t>који</a:t>
            </a:r>
            <a:r>
              <a:rPr lang="en-US" sz="2800" dirty="0" smtClean="0"/>
              <a:t> </a:t>
            </a:r>
            <a:r>
              <a:rPr lang="sr-Cyrl-RS" sz="2800" dirty="0" smtClean="0"/>
              <a:t>не</a:t>
            </a:r>
            <a:r>
              <a:rPr lang="en-US" sz="2800" dirty="0" smtClean="0"/>
              <a:t> </a:t>
            </a:r>
            <a:r>
              <a:rPr lang="sr-Cyrl-RS" sz="2800" dirty="0" smtClean="0"/>
              <a:t>садрже</a:t>
            </a:r>
            <a:r>
              <a:rPr lang="en-US" sz="2800" dirty="0" smtClean="0"/>
              <a:t> </a:t>
            </a:r>
            <a:r>
              <a:rPr lang="sr-Cyrl-RS" sz="2800" dirty="0" smtClean="0"/>
              <a:t>најновије</a:t>
            </a:r>
            <a:r>
              <a:rPr lang="en-US" sz="2800" dirty="0" smtClean="0"/>
              <a:t> </a:t>
            </a:r>
            <a:r>
              <a:rPr lang="sr-Cyrl-RS" sz="2800" dirty="0" smtClean="0"/>
              <a:t>безбедносне</a:t>
            </a:r>
            <a:r>
              <a:rPr lang="en-US" sz="2800" dirty="0" smtClean="0"/>
              <a:t> </a:t>
            </a:r>
            <a:r>
              <a:rPr lang="sr-Cyrl-RS" sz="2800" dirty="0" smtClean="0"/>
              <a:t>исправке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sr-Cyrl-RS" sz="2800" dirty="0" smtClean="0"/>
              <a:t>Тројански</a:t>
            </a:r>
            <a:r>
              <a:rPr lang="en-US" sz="2800" dirty="0" smtClean="0"/>
              <a:t> </a:t>
            </a:r>
            <a:r>
              <a:rPr lang="sr-Cyrl-RS" sz="2800" dirty="0" smtClean="0"/>
              <a:t>коњи</a:t>
            </a:r>
            <a:r>
              <a:rPr lang="en-US" sz="2800" dirty="0" smtClean="0"/>
              <a:t>, </a:t>
            </a:r>
            <a:r>
              <a:rPr lang="sr-Cyrl-RS" sz="2800" dirty="0" smtClean="0"/>
              <a:t>односно</a:t>
            </a:r>
            <a:r>
              <a:rPr lang="en-US" sz="2800" dirty="0" smtClean="0"/>
              <a:t> </a:t>
            </a:r>
            <a:r>
              <a:rPr lang="sr-Cyrl-RS" sz="2800" dirty="0" smtClean="0"/>
              <a:t>тројанци</a:t>
            </a:r>
            <a:r>
              <a:rPr lang="en-US" sz="2800" dirty="0" smtClean="0"/>
              <a:t>, </a:t>
            </a:r>
            <a:r>
              <a:rPr lang="sr-Cyrl-RS" sz="2800" dirty="0" smtClean="0"/>
              <a:t>су</a:t>
            </a:r>
            <a:r>
              <a:rPr lang="en-US" sz="2800" dirty="0" smtClean="0"/>
              <a:t> </a:t>
            </a:r>
            <a:r>
              <a:rPr lang="sr-Cyrl-RS" sz="2800" dirty="0" smtClean="0"/>
              <a:t>опасни</a:t>
            </a:r>
            <a:r>
              <a:rPr lang="en-US" sz="2800" dirty="0" smtClean="0"/>
              <a:t> </a:t>
            </a:r>
            <a:r>
              <a:rPr lang="sr-Cyrl-RS" sz="2800" dirty="0" smtClean="0"/>
              <a:t>програми</a:t>
            </a:r>
            <a:r>
              <a:rPr lang="en-US" sz="2800" dirty="0" smtClean="0"/>
              <a:t> </a:t>
            </a:r>
            <a:r>
              <a:rPr lang="sr-Cyrl-RS" sz="2800" dirty="0" smtClean="0"/>
              <a:t>који на први поглед не изгледају</a:t>
            </a:r>
            <a:r>
              <a:rPr lang="en-US" sz="2800" dirty="0" smtClean="0"/>
              <a:t> </a:t>
            </a:r>
            <a:r>
              <a:rPr lang="sr-Cyrl-RS" sz="2800" dirty="0" smtClean="0"/>
              <a:t>опасно</a:t>
            </a:r>
            <a:r>
              <a:rPr lang="en-US" sz="2800" dirty="0" smtClean="0"/>
              <a:t>, </a:t>
            </a:r>
            <a:r>
              <a:rPr lang="sr-Cyrl-RS" sz="2800" dirty="0" smtClean="0"/>
              <a:t>на</a:t>
            </a:r>
            <a:r>
              <a:rPr lang="en-US" sz="2800" dirty="0" smtClean="0"/>
              <a:t> </a:t>
            </a:r>
            <a:r>
              <a:rPr lang="sr-Cyrl-RS" sz="2800" dirty="0" smtClean="0"/>
              <a:t>пример</a:t>
            </a:r>
            <a:r>
              <a:rPr lang="en-US" sz="2800" dirty="0" smtClean="0"/>
              <a:t>, </a:t>
            </a:r>
            <a:r>
              <a:rPr lang="sr-Cyrl-RS" sz="2800" dirty="0" smtClean="0"/>
              <a:t>као</a:t>
            </a:r>
            <a:r>
              <a:rPr lang="en-US" sz="2800" dirty="0" smtClean="0"/>
              <a:t> </a:t>
            </a:r>
            <a:r>
              <a:rPr lang="sr-Cyrl-RS" sz="2800" dirty="0" smtClean="0"/>
              <a:t>игра</a:t>
            </a:r>
            <a:r>
              <a:rPr lang="en-US" sz="2800" dirty="0" smtClean="0"/>
              <a:t>. </a:t>
            </a:r>
            <a:r>
              <a:rPr lang="sr-Cyrl-RS" sz="2800" dirty="0" smtClean="0"/>
              <a:t>Међутим</a:t>
            </a:r>
            <a:r>
              <a:rPr lang="en-US" sz="2800" dirty="0" smtClean="0"/>
              <a:t>, </a:t>
            </a:r>
            <a:r>
              <a:rPr lang="sr-Cyrl-RS" sz="2800" dirty="0" smtClean="0"/>
              <a:t>када</a:t>
            </a:r>
            <a:r>
              <a:rPr lang="en-US" sz="2800" dirty="0" smtClean="0"/>
              <a:t> </a:t>
            </a:r>
            <a:r>
              <a:rPr lang="sr-Cyrl-RS" sz="2800" dirty="0" smtClean="0"/>
              <a:t>се</a:t>
            </a:r>
            <a:r>
              <a:rPr lang="en-US" sz="2800" dirty="0" smtClean="0"/>
              <a:t> </a:t>
            </a:r>
            <a:r>
              <a:rPr lang="sr-Cyrl-RS" sz="2800" dirty="0" smtClean="0"/>
              <a:t>активирају</a:t>
            </a:r>
            <a:r>
              <a:rPr lang="en-US" sz="2800" dirty="0" smtClean="0"/>
              <a:t>, </a:t>
            </a:r>
            <a:r>
              <a:rPr lang="sr-Cyrl-RS" sz="2800" dirty="0" smtClean="0"/>
              <a:t>могу</a:t>
            </a:r>
            <a:r>
              <a:rPr lang="en-US" sz="2800" dirty="0" smtClean="0"/>
              <a:t> </a:t>
            </a:r>
            <a:r>
              <a:rPr lang="sr-Cyrl-RS" sz="2800" dirty="0" smtClean="0"/>
              <a:t>оштетити</a:t>
            </a:r>
            <a:r>
              <a:rPr lang="en-US" sz="2800" dirty="0" smtClean="0"/>
              <a:t> </a:t>
            </a:r>
            <a:r>
              <a:rPr lang="sr-Cyrl-RS" sz="2800" dirty="0" smtClean="0"/>
              <a:t>документе без знања корисника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0" dirty="0" smtClean="0"/>
              <a:t>Вируси</a:t>
            </a:r>
            <a:r>
              <a:rPr lang="en-US" b="0" dirty="0" smtClean="0"/>
              <a:t>, </a:t>
            </a:r>
            <a:r>
              <a:rPr lang="sr-Cyrl-RS" b="0" dirty="0" smtClean="0"/>
              <a:t>црви</a:t>
            </a:r>
            <a:r>
              <a:rPr lang="en-US" b="0" dirty="0" smtClean="0"/>
              <a:t> </a:t>
            </a:r>
            <a:r>
              <a:rPr lang="sr-Cyrl-RS" b="0" dirty="0" smtClean="0"/>
              <a:t>и</a:t>
            </a:r>
            <a:r>
              <a:rPr lang="en-US" b="0" dirty="0" smtClean="0"/>
              <a:t> </a:t>
            </a:r>
            <a:r>
              <a:rPr lang="sr-Cyrl-RS" b="0" dirty="0" smtClean="0"/>
              <a:t>тројански</a:t>
            </a:r>
            <a:r>
              <a:rPr lang="en-US" b="0" dirty="0" smtClean="0"/>
              <a:t> </a:t>
            </a:r>
            <a:r>
              <a:rPr lang="sr-Cyrl-RS" b="0" dirty="0" smtClean="0"/>
              <a:t>коњи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sr-Cyrl-RS" dirty="0" smtClean="0"/>
              <a:t>Константно</a:t>
            </a:r>
            <a:r>
              <a:rPr lang="pl-PL" dirty="0" smtClean="0"/>
              <a:t> </a:t>
            </a:r>
            <a:r>
              <a:rPr lang="sr-Cyrl-RS" dirty="0" smtClean="0"/>
              <a:t>спорији</a:t>
            </a:r>
            <a:r>
              <a:rPr lang="pl-PL" dirty="0" smtClean="0"/>
              <a:t> </a:t>
            </a:r>
            <a:r>
              <a:rPr lang="sr-Cyrl-RS" dirty="0" smtClean="0"/>
              <a:t>и</a:t>
            </a:r>
            <a:r>
              <a:rPr lang="pl-PL" dirty="0" smtClean="0"/>
              <a:t> </a:t>
            </a:r>
            <a:r>
              <a:rPr lang="sr-Cyrl-RS" dirty="0" smtClean="0"/>
              <a:t>тромији</a:t>
            </a:r>
            <a:r>
              <a:rPr lang="pl-PL" dirty="0" smtClean="0"/>
              <a:t> </a:t>
            </a:r>
            <a:r>
              <a:rPr lang="sr-Cyrl-RS" dirty="0" smtClean="0"/>
              <a:t>рад</a:t>
            </a:r>
            <a:r>
              <a:rPr lang="pl-PL" dirty="0" smtClean="0"/>
              <a:t> </a:t>
            </a:r>
            <a:r>
              <a:rPr lang="sr-Cyrl-RS" dirty="0" smtClean="0"/>
              <a:t>рачунара</a:t>
            </a:r>
            <a:r>
              <a:rPr lang="pl-PL" dirty="0" smtClean="0"/>
              <a:t> </a:t>
            </a:r>
            <a:endParaRPr lang="en-US" dirty="0" smtClean="0"/>
          </a:p>
          <a:p>
            <a:pPr lvl="0"/>
            <a:r>
              <a:rPr lang="sr-Cyrl-RS" dirty="0" smtClean="0"/>
              <a:t>Закључавање</a:t>
            </a:r>
            <a:r>
              <a:rPr lang="pl-PL" dirty="0" smtClean="0"/>
              <a:t> </a:t>
            </a:r>
            <a:r>
              <a:rPr lang="sr-Cyrl-RS" dirty="0" smtClean="0"/>
              <a:t>рачунара</a:t>
            </a:r>
            <a:r>
              <a:rPr lang="pl-PL" dirty="0" smtClean="0"/>
              <a:t> - </a:t>
            </a:r>
            <a:r>
              <a:rPr lang="sr-Cyrl-RS" dirty="0" smtClean="0"/>
              <a:t>немогућност</a:t>
            </a:r>
            <a:r>
              <a:rPr lang="pl-PL" dirty="0" smtClean="0"/>
              <a:t> </a:t>
            </a:r>
            <a:r>
              <a:rPr lang="sr-Cyrl-RS" dirty="0" smtClean="0"/>
              <a:t>обављања</a:t>
            </a:r>
            <a:r>
              <a:rPr lang="pl-PL" dirty="0" smtClean="0"/>
              <a:t> </a:t>
            </a:r>
            <a:r>
              <a:rPr lang="sr-Cyrl-RS" dirty="0" smtClean="0"/>
              <a:t>икаквих</a:t>
            </a:r>
            <a:r>
              <a:rPr lang="pl-PL" dirty="0" smtClean="0"/>
              <a:t> </a:t>
            </a:r>
            <a:r>
              <a:rPr lang="sr-Cyrl-RS" dirty="0" smtClean="0"/>
              <a:t>операција</a:t>
            </a:r>
            <a:r>
              <a:rPr lang="pl-PL" dirty="0" smtClean="0"/>
              <a:t> (</a:t>
            </a:r>
            <a:r>
              <a:rPr lang="sr-Cyrl-RS" dirty="0" smtClean="0"/>
              <a:t>популарно</a:t>
            </a:r>
            <a:r>
              <a:rPr lang="pl-PL" dirty="0" smtClean="0"/>
              <a:t> </a:t>
            </a:r>
            <a:r>
              <a:rPr lang="sr-Cyrl-RS" i="1" dirty="0" smtClean="0"/>
              <a:t>замрзавање</a:t>
            </a:r>
            <a:r>
              <a:rPr lang="pl-PL" dirty="0" smtClean="0"/>
              <a:t>) </a:t>
            </a:r>
            <a:endParaRPr lang="en-US" dirty="0" smtClean="0"/>
          </a:p>
          <a:p>
            <a:pPr lvl="0"/>
            <a:r>
              <a:rPr lang="sr-Cyrl-RS" dirty="0" smtClean="0"/>
              <a:t>Учестало</a:t>
            </a:r>
            <a:r>
              <a:rPr lang="en-US" dirty="0" smtClean="0"/>
              <a:t> </a:t>
            </a:r>
            <a:r>
              <a:rPr lang="sr-Cyrl-RS" dirty="0" smtClean="0"/>
              <a:t>рушење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поновно</a:t>
            </a:r>
            <a:r>
              <a:rPr lang="en-US" dirty="0" smtClean="0"/>
              <a:t> </a:t>
            </a:r>
            <a:r>
              <a:rPr lang="sr-Cyrl-RS" dirty="0" smtClean="0"/>
              <a:t>подизање</a:t>
            </a:r>
            <a:r>
              <a:rPr lang="en-US" dirty="0" smtClean="0"/>
              <a:t> </a:t>
            </a:r>
            <a:r>
              <a:rPr lang="sr-Cyrl-RS" dirty="0" smtClean="0"/>
              <a:t>оперативног</a:t>
            </a:r>
            <a:r>
              <a:rPr lang="en-US" dirty="0" smtClean="0"/>
              <a:t> </a:t>
            </a:r>
            <a:r>
              <a:rPr lang="sr-Cyrl-RS" dirty="0" smtClean="0"/>
              <a:t>система</a:t>
            </a:r>
            <a:r>
              <a:rPr lang="en-US" dirty="0" smtClean="0"/>
              <a:t> </a:t>
            </a:r>
          </a:p>
          <a:p>
            <a:pPr lvl="0"/>
            <a:r>
              <a:rPr lang="sr-Cyrl-RS" dirty="0" smtClean="0"/>
              <a:t>Неисправан</a:t>
            </a:r>
            <a:r>
              <a:rPr lang="en-US" dirty="0" smtClean="0"/>
              <a:t> </a:t>
            </a:r>
            <a:r>
              <a:rPr lang="sr-Cyrl-RS" dirty="0" smtClean="0"/>
              <a:t>рад</a:t>
            </a:r>
            <a:r>
              <a:rPr lang="en-US" dirty="0" smtClean="0"/>
              <a:t> </a:t>
            </a:r>
            <a:r>
              <a:rPr lang="sr-Cyrl-RS" dirty="0" smtClean="0"/>
              <a:t>апликација</a:t>
            </a:r>
            <a:r>
              <a:rPr lang="en-US" dirty="0" smtClean="0"/>
              <a:t> </a:t>
            </a:r>
            <a:r>
              <a:rPr lang="sr-Cyrl-RS" dirty="0" smtClean="0"/>
              <a:t>на рачунару</a:t>
            </a:r>
            <a:r>
              <a:rPr lang="en-US" dirty="0" smtClean="0"/>
              <a:t> </a:t>
            </a:r>
          </a:p>
          <a:p>
            <a:pPr lvl="0"/>
            <a:r>
              <a:rPr lang="sr-Cyrl-RS" dirty="0" smtClean="0"/>
              <a:t>Недоступност</a:t>
            </a:r>
            <a:r>
              <a:rPr lang="en-US" dirty="0" smtClean="0"/>
              <a:t> </a:t>
            </a:r>
            <a:r>
              <a:rPr lang="sr-Cyrl-RS" dirty="0" smtClean="0"/>
              <a:t>дискова</a:t>
            </a:r>
            <a:r>
              <a:rPr lang="en-US" dirty="0" smtClean="0"/>
              <a:t> </a:t>
            </a:r>
            <a:r>
              <a:rPr lang="sr-Cyrl-RS" dirty="0" smtClean="0"/>
              <a:t>(најчешће УСБ)</a:t>
            </a:r>
            <a:endParaRPr lang="en-US" dirty="0" smtClean="0"/>
          </a:p>
          <a:p>
            <a:pPr lvl="0"/>
            <a:r>
              <a:rPr lang="sr-Cyrl-RS" dirty="0" smtClean="0"/>
              <a:t>Необичне</a:t>
            </a:r>
            <a:r>
              <a:rPr lang="en-US" dirty="0" smtClean="0"/>
              <a:t> </a:t>
            </a:r>
            <a:r>
              <a:rPr lang="sr-Cyrl-RS" dirty="0" smtClean="0"/>
              <a:t>поруке</a:t>
            </a:r>
            <a:r>
              <a:rPr lang="en-US" dirty="0" smtClean="0"/>
              <a:t> </a:t>
            </a:r>
            <a:r>
              <a:rPr lang="sr-Cyrl-RS" dirty="0" smtClean="0"/>
              <a:t>о</a:t>
            </a:r>
            <a:r>
              <a:rPr lang="en-US" dirty="0" smtClean="0"/>
              <a:t> </a:t>
            </a:r>
            <a:r>
              <a:rPr lang="sr-Cyrl-RS" dirty="0" smtClean="0"/>
              <a:t>грешкама</a:t>
            </a:r>
            <a:r>
              <a:rPr lang="en-US" dirty="0" smtClean="0"/>
              <a:t> </a:t>
            </a:r>
            <a:r>
              <a:rPr lang="sr-Cyrl-RS" dirty="0" smtClean="0"/>
              <a:t>.</a:t>
            </a:r>
            <a:endParaRPr lang="en-US" dirty="0" smtClean="0"/>
          </a:p>
          <a:p>
            <a:pPr lvl="0"/>
            <a:r>
              <a:rPr lang="sr-Cyrl-RS" dirty="0" smtClean="0"/>
              <a:t>Деформисани</a:t>
            </a:r>
            <a:r>
              <a:rPr lang="pl-PL" dirty="0" smtClean="0"/>
              <a:t> </a:t>
            </a:r>
            <a:r>
              <a:rPr lang="sr-Cyrl-RS" dirty="0" smtClean="0"/>
              <a:t>и</a:t>
            </a:r>
            <a:r>
              <a:rPr lang="pl-PL" dirty="0" smtClean="0"/>
              <a:t> </a:t>
            </a:r>
            <a:r>
              <a:rPr lang="sr-Cyrl-RS" dirty="0" smtClean="0"/>
              <a:t>измењени</a:t>
            </a:r>
            <a:r>
              <a:rPr lang="pl-PL" dirty="0" smtClean="0"/>
              <a:t> </a:t>
            </a:r>
            <a:r>
              <a:rPr lang="sr-Cyrl-RS" dirty="0" smtClean="0"/>
              <a:t>менији</a:t>
            </a:r>
            <a:r>
              <a:rPr lang="pl-PL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682D-5A2F-465F-A97A-F8A765CC411E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Како</a:t>
            </a:r>
            <a:r>
              <a:rPr lang="sl-SI" b="1" dirty="0" smtClean="0"/>
              <a:t> </a:t>
            </a:r>
            <a:r>
              <a:rPr lang="sr-Cyrl-RS" b="1" dirty="0" smtClean="0"/>
              <a:t>препознати</a:t>
            </a:r>
            <a:r>
              <a:rPr lang="sl-SI" b="1" dirty="0" smtClean="0"/>
              <a:t> </a:t>
            </a:r>
            <a:r>
              <a:rPr lang="sr-Cyrl-RS" b="1" dirty="0" smtClean="0"/>
              <a:t>заражени</a:t>
            </a:r>
            <a:r>
              <a:rPr lang="sl-SI" b="1" dirty="0" smtClean="0"/>
              <a:t> </a:t>
            </a:r>
            <a:r>
              <a:rPr lang="sr-Cyrl-RS" b="1" dirty="0" smtClean="0"/>
              <a:t>рачунар</a:t>
            </a:r>
            <a:r>
              <a:rPr lang="sl-SI" b="1" dirty="0" smtClean="0"/>
              <a:t>?</a:t>
            </a:r>
            <a:endParaRPr lang="en-US" dirty="0"/>
          </a:p>
        </p:txBody>
      </p:sp>
      <p:pic>
        <p:nvPicPr>
          <p:cNvPr id="560131" name="Picture 3" descr="s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71462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147050" cy="1079500"/>
          </a:xfrm>
        </p:spPr>
        <p:txBody>
          <a:bodyPr/>
          <a:lstStyle/>
          <a:p>
            <a:pPr algn="ctr"/>
            <a:r>
              <a:rPr lang="sr-Cyrl-RS" sz="3200" dirty="0" smtClean="0"/>
              <a:t>Савети за безбедност</a:t>
            </a:r>
            <a:endParaRPr lang="hr-HR" sz="3200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08078"/>
            <a:ext cx="5900750" cy="4530725"/>
          </a:xfrm>
        </p:spPr>
        <p:txBody>
          <a:bodyPr>
            <a:normAutofit lnSpcReduction="10000"/>
          </a:bodyPr>
          <a:lstStyle/>
          <a:p>
            <a:r>
              <a:rPr lang="sr-Cyrl-RS" sz="2800" dirty="0" smtClean="0"/>
              <a:t>Одржавати</a:t>
            </a:r>
            <a:r>
              <a:rPr lang="en-US" sz="2800" dirty="0" smtClean="0"/>
              <a:t> </a:t>
            </a:r>
            <a:r>
              <a:rPr lang="sr-Cyrl-RS" sz="2800" dirty="0" smtClean="0"/>
              <a:t>оперативни</a:t>
            </a:r>
            <a:r>
              <a:rPr lang="en-US" sz="2800" dirty="0" smtClean="0"/>
              <a:t> </a:t>
            </a:r>
            <a:r>
              <a:rPr lang="sr-Cyrl-RS" sz="2800" dirty="0" smtClean="0"/>
              <a:t>систем</a:t>
            </a:r>
            <a:r>
              <a:rPr lang="en-US" sz="2800" dirty="0" smtClean="0"/>
              <a:t> </a:t>
            </a:r>
            <a:r>
              <a:rPr lang="sr-Cyrl-RS" sz="2800" dirty="0" smtClean="0"/>
              <a:t>ажурним</a:t>
            </a:r>
            <a:r>
              <a:rPr lang="sr-Latn-RS" sz="2800" dirty="0" smtClean="0"/>
              <a:t> (Update).</a:t>
            </a:r>
            <a:endParaRPr lang="en-US" sz="2400" dirty="0" smtClean="0"/>
          </a:p>
          <a:p>
            <a:r>
              <a:rPr lang="sr-Cyrl-RS" sz="2800" dirty="0" smtClean="0"/>
              <a:t>Користити</a:t>
            </a:r>
            <a:r>
              <a:rPr lang="en-US" sz="2800" dirty="0" smtClean="0"/>
              <a:t> </a:t>
            </a:r>
            <a:r>
              <a:rPr lang="sr-Cyrl-RS" sz="2800" dirty="0" smtClean="0"/>
              <a:t>антивирусни</a:t>
            </a:r>
            <a:r>
              <a:rPr lang="en-US" sz="2800" dirty="0" smtClean="0"/>
              <a:t> </a:t>
            </a:r>
            <a:r>
              <a:rPr lang="sr-Cyrl-RS" sz="2800" dirty="0" smtClean="0"/>
              <a:t>програм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r>
              <a:rPr lang="sr-Cyrl-RS" sz="2800" dirty="0" smtClean="0"/>
              <a:t>Користити</a:t>
            </a:r>
            <a:r>
              <a:rPr lang="en-US" sz="2800" dirty="0" smtClean="0"/>
              <a:t> </a:t>
            </a:r>
            <a:r>
              <a:rPr lang="sr-Cyrl-RS" sz="2800" dirty="0" smtClean="0"/>
              <a:t>заштитни</a:t>
            </a:r>
            <a:r>
              <a:rPr lang="en-US" sz="2800" dirty="0" smtClean="0"/>
              <a:t> </a:t>
            </a:r>
            <a:r>
              <a:rPr lang="sr-Cyrl-RS" sz="2800" dirty="0" smtClean="0"/>
              <a:t>зид</a:t>
            </a:r>
            <a:r>
              <a:rPr lang="sr-Latn-RS" sz="2800" dirty="0" smtClean="0"/>
              <a:t> (Firewall).</a:t>
            </a:r>
            <a:endParaRPr lang="en-US" sz="2800" dirty="0" smtClean="0"/>
          </a:p>
          <a:p>
            <a:r>
              <a:rPr lang="sr-Cyrl-RS" sz="2800" dirty="0" smtClean="0"/>
              <a:t>Правити</a:t>
            </a:r>
            <a:r>
              <a:rPr lang="en-US" sz="2800" dirty="0" smtClean="0"/>
              <a:t> </a:t>
            </a:r>
            <a:r>
              <a:rPr lang="sr-Cyrl-RS" sz="2800" dirty="0" smtClean="0"/>
              <a:t>копије</a:t>
            </a:r>
            <a:r>
              <a:rPr lang="en-US" sz="2800" dirty="0" smtClean="0"/>
              <a:t> </a:t>
            </a:r>
            <a:r>
              <a:rPr lang="sr-Cyrl-RS" sz="2800" dirty="0" smtClean="0"/>
              <a:t>важних</a:t>
            </a:r>
            <a:r>
              <a:rPr lang="en-US" sz="2800" dirty="0" smtClean="0"/>
              <a:t> </a:t>
            </a:r>
            <a:r>
              <a:rPr lang="sr-Cyrl-RS" sz="2800" dirty="0" smtClean="0"/>
              <a:t>докумената</a:t>
            </a:r>
            <a:r>
              <a:rPr lang="sr-Latn-RS" sz="2800" dirty="0" smtClean="0"/>
              <a:t>. (Backup)</a:t>
            </a:r>
            <a:endParaRPr lang="en-US" sz="2800" dirty="0" smtClean="0"/>
          </a:p>
          <a:p>
            <a:r>
              <a:rPr lang="sr-Cyrl-RS" sz="2800" dirty="0" smtClean="0"/>
              <a:t>Бити пажљив</a:t>
            </a:r>
            <a:r>
              <a:rPr lang="en-US" sz="2800" dirty="0" smtClean="0"/>
              <a:t> </a:t>
            </a:r>
            <a:r>
              <a:rPr lang="sr-Cyrl-RS" sz="2800" dirty="0" smtClean="0"/>
              <a:t>приликом</a:t>
            </a:r>
            <a:r>
              <a:rPr lang="en-US" sz="2800" dirty="0" smtClean="0"/>
              <a:t> </a:t>
            </a:r>
            <a:r>
              <a:rPr lang="sr-Cyrl-RS" sz="2800" dirty="0" smtClean="0"/>
              <a:t>преузимања</a:t>
            </a:r>
            <a:r>
              <a:rPr lang="en-US" sz="2800" dirty="0" smtClean="0"/>
              <a:t> </a:t>
            </a:r>
            <a:r>
              <a:rPr lang="sr-Cyrl-RS" sz="2800" dirty="0" smtClean="0"/>
              <a:t>садржаја</a:t>
            </a:r>
            <a:r>
              <a:rPr lang="sr-Latn-RS" sz="2800" dirty="0" smtClean="0"/>
              <a:t>.</a:t>
            </a:r>
            <a:endParaRPr lang="en-US" sz="2800" dirty="0" smtClean="0"/>
          </a:p>
          <a:p>
            <a:endParaRPr lang="hr-HR" sz="2800" dirty="0">
              <a:latin typeface="OfficinaSansTT" pitchFamily="2" charset="-18"/>
            </a:endParaRPr>
          </a:p>
          <a:p>
            <a:pPr>
              <a:buFont typeface="Wingdings" pitchFamily="2" charset="2"/>
              <a:buNone/>
            </a:pPr>
            <a:endParaRPr lang="hr-HR" sz="2800" dirty="0"/>
          </a:p>
          <a:p>
            <a:endParaRPr lang="hr-HR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731E-7FCC-4E10-89E4-1A435FF302CE}" type="slidenum">
              <a:rPr lang="hr-HR"/>
              <a:pPr/>
              <a:t>9</a:t>
            </a:fld>
            <a:endParaRPr lang="hr-HR"/>
          </a:p>
        </p:txBody>
      </p:sp>
      <p:pic>
        <p:nvPicPr>
          <p:cNvPr id="507911" name="Picture 7" descr="Резултат слика за update win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857232"/>
            <a:ext cx="2571768" cy="1714512"/>
          </a:xfrm>
          <a:prstGeom prst="rect">
            <a:avLst/>
          </a:prstGeom>
          <a:noFill/>
        </p:spPr>
      </p:pic>
      <p:pic>
        <p:nvPicPr>
          <p:cNvPr id="507913" name="Picture 9" descr="Резултат слика за av soft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14620"/>
            <a:ext cx="2571768" cy="1714512"/>
          </a:xfrm>
          <a:prstGeom prst="rect">
            <a:avLst/>
          </a:prstGeom>
          <a:noFill/>
        </p:spPr>
      </p:pic>
      <p:pic>
        <p:nvPicPr>
          <p:cNvPr id="507915" name="Picture 11" descr="Резултат слика за back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151923"/>
            <a:ext cx="1605371" cy="1706077"/>
          </a:xfrm>
          <a:prstGeom prst="rect">
            <a:avLst/>
          </a:prstGeom>
          <a:noFill/>
        </p:spPr>
      </p:pic>
      <p:pic>
        <p:nvPicPr>
          <p:cNvPr id="507917" name="Picture 13" descr="Резултат слика за firew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786322"/>
            <a:ext cx="3281347" cy="170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1011</TotalTime>
  <Words>612</Words>
  <Application>Microsoft Office PowerPoint</Application>
  <PresentationFormat>On-screen Show (4:3)</PresentationFormat>
  <Paragraphs>118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Етика и безбедност на интернету</vt:lpstr>
      <vt:lpstr>PowerPoint Presentation</vt:lpstr>
      <vt:lpstr>Етика на интернету</vt:lpstr>
      <vt:lpstr>Netiquette</vt:lpstr>
      <vt:lpstr>Претње на Интернету</vt:lpstr>
      <vt:lpstr>PowerPoint Presentation</vt:lpstr>
      <vt:lpstr>Вируси, црви и тројански коњи</vt:lpstr>
      <vt:lpstr>Како препознати заражени рачунар?</vt:lpstr>
      <vt:lpstr>Савети за безбедност</vt:lpstr>
      <vt:lpstr>Хакери и провалници</vt:lpstr>
      <vt:lpstr>Нежељена пошта на Интернету</vt:lpstr>
      <vt:lpstr>Пар савета…</vt:lpstr>
      <vt:lpstr>Закони се примењују и на Интернет</vt:lpstr>
      <vt:lpstr>Ауторска права</vt:lpstr>
      <vt:lpstr>Основне чоињенице о безбедности информација</vt:lpstr>
      <vt:lpstr>Више информација о безбедности на интернету</vt:lpstr>
      <vt:lpstr>И на крају...</vt:lpstr>
      <vt:lpstr>Етика и безбедност на интернету</vt:lpstr>
    </vt:vector>
  </TitlesOfParts>
  <Company>You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Етика и безбедност на интернету</dc:title>
  <dc:creator>Andrej Trifković</dc:creator>
  <cp:lastModifiedBy>dikovic</cp:lastModifiedBy>
  <cp:revision>73</cp:revision>
  <cp:lastPrinted>1601-01-01T00:00:00Z</cp:lastPrinted>
  <dcterms:created xsi:type="dcterms:W3CDTF">2006-10-31T08:44:16Z</dcterms:created>
  <dcterms:modified xsi:type="dcterms:W3CDTF">2017-08-12T19:41:16Z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