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Roboto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92731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r"/>
              <a:t>‹#›</a:t>
            </a:fld>
            <a:endParaRPr lang="s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r"/>
              <a:t>‹#›</a:t>
            </a:fld>
            <a:endParaRPr lang="s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r"/>
              <a:t>‹#›</a:t>
            </a:fld>
            <a:endParaRPr lang="s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r">
                <a:solidFill>
                  <a:schemeClr val="lt1"/>
                </a:solidFill>
              </a:rPr>
              <a:t>‹#›</a:t>
            </a:fld>
            <a:endParaRPr lang="s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r"/>
              <a:t>‹#›</a:t>
            </a:fld>
            <a:endParaRPr lang="s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r"/>
              <a:t>‹#›</a:t>
            </a:fld>
            <a:endParaRPr lang="s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r"/>
              <a:t>‹#›</a:t>
            </a:fld>
            <a:endParaRPr lang="s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r"/>
              <a:t>‹#›</a:t>
            </a:fld>
            <a:endParaRPr lang="s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r">
                <a:solidFill>
                  <a:schemeClr val="lt1"/>
                </a:solidFill>
              </a:rPr>
              <a:t>‹#›</a:t>
            </a:fld>
            <a:endParaRPr lang="s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r">
                <a:solidFill>
                  <a:schemeClr val="lt1"/>
                </a:solidFill>
              </a:rPr>
              <a:t>‹#›</a:t>
            </a:fld>
            <a:endParaRPr lang="s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sr">
                <a:solidFill>
                  <a:schemeClr val="lt1"/>
                </a:solidFill>
              </a:rPr>
              <a:t>‹#›</a:t>
            </a:fld>
            <a:endParaRPr lang="s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sr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sr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qNkWMb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11700" y="310675"/>
            <a:ext cx="8520600" cy="358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r" b="1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sr" sz="4800" b="1">
                <a:latin typeface="Times New Roman"/>
                <a:ea typeface="Times New Roman"/>
                <a:cs typeface="Times New Roman"/>
                <a:sym typeface="Times New Roman"/>
              </a:rPr>
              <a:t>ОСНОВНЕ ОПЕРАЦИЈЕ РАДА СА ЕЛЕКТРОНСКОМ</a:t>
            </a:r>
          </a:p>
          <a:p>
            <a:pPr lvl="0">
              <a:spcBef>
                <a:spcPts val="0"/>
              </a:spcBef>
              <a:buNone/>
            </a:pPr>
            <a:r>
              <a:rPr lang="sr" sz="4800" b="1">
                <a:latin typeface="Times New Roman"/>
                <a:ea typeface="Times New Roman"/>
                <a:cs typeface="Times New Roman"/>
                <a:sym typeface="Times New Roman"/>
              </a:rPr>
              <a:t>                 ПОШТОМ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2500" y="82850"/>
            <a:ext cx="8978400" cy="496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Мејл је послат, а његова копија је сачувана у фасциклу Послате и увек му можете приступити.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1" name="Shape 131" descr="5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00" y="1239725"/>
            <a:ext cx="8978399" cy="3803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Shape 132"/>
          <p:cNvCxnSpPr/>
          <p:nvPr/>
        </p:nvCxnSpPr>
        <p:spPr>
          <a:xfrm flipH="1">
            <a:off x="786800" y="501800"/>
            <a:ext cx="5565600" cy="3170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93150" y="-57025"/>
            <a:ext cx="8957700" cy="463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Како се одговара на пристигли мејл?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Кликом на поље Одговори можете написати Ваш одговор.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 descr="26.jpeg"/>
          <p:cNvPicPr preferRelativeResize="0"/>
          <p:nvPr/>
        </p:nvPicPr>
        <p:blipFill rotWithShape="1">
          <a:blip r:embed="rId3">
            <a:alphaModFix/>
          </a:blip>
          <a:srcRect b="56565"/>
          <a:stretch/>
        </p:blipFill>
        <p:spPr>
          <a:xfrm>
            <a:off x="134625" y="732325"/>
            <a:ext cx="8864400" cy="18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 descr="27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625" y="2759075"/>
            <a:ext cx="8822975" cy="188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Shape 140"/>
          <p:cNvCxnSpPr/>
          <p:nvPr/>
        </p:nvCxnSpPr>
        <p:spPr>
          <a:xfrm>
            <a:off x="3877575" y="627250"/>
            <a:ext cx="4197000" cy="707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1" name="Shape 141"/>
          <p:cNvCxnSpPr/>
          <p:nvPr/>
        </p:nvCxnSpPr>
        <p:spPr>
          <a:xfrm flipH="1">
            <a:off x="456200" y="684275"/>
            <a:ext cx="6626100" cy="2725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2" name="Shape 142"/>
          <p:cNvSpPr txBox="1"/>
          <p:nvPr/>
        </p:nvSpPr>
        <p:spPr>
          <a:xfrm>
            <a:off x="524625" y="4646725"/>
            <a:ext cx="5941800" cy="4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sr" i="1"/>
              <a:t> </a:t>
            </a:r>
            <a:r>
              <a:rPr lang="sr" b="1" i="1">
                <a:solidFill>
                  <a:srgbClr val="0000FF"/>
                </a:solidFill>
              </a:rPr>
              <a:t>   </a:t>
            </a:r>
            <a:r>
              <a:rPr lang="sr" b="1">
                <a:solidFill>
                  <a:srgbClr val="0000FF"/>
                </a:solidFill>
              </a:rPr>
              <a:t>И  послати свој одговор!</a:t>
            </a:r>
          </a:p>
        </p:txBody>
      </p:sp>
      <p:cxnSp>
        <p:nvCxnSpPr>
          <p:cNvPr id="143" name="Shape 143"/>
          <p:cNvCxnSpPr/>
          <p:nvPr/>
        </p:nvCxnSpPr>
        <p:spPr>
          <a:xfrm rot="10800000">
            <a:off x="1026375" y="4538900"/>
            <a:ext cx="1380000" cy="353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48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sr" sz="30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ДОДАВАЊЕ И ПРЕУЗИМАЊЕ ПРИЛОГА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2125" y="91225"/>
            <a:ext cx="8967900" cy="505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Прилози уз поруку могу бити: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фотографије, кратки видео клипови, аудио записи, докумената или табеле…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Кликом на поље Приложи датотеке вршите избор прилога који шаљете.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0" name="Shape 150" descr="14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25" y="1843425"/>
            <a:ext cx="8967900" cy="3220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Shape 151"/>
          <p:cNvCxnSpPr/>
          <p:nvPr/>
        </p:nvCxnSpPr>
        <p:spPr>
          <a:xfrm>
            <a:off x="3261725" y="1448400"/>
            <a:ext cx="2589000" cy="3501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1425" y="93200"/>
            <a:ext cx="9030000" cy="497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Кликните на жељени фајл из фолдера и кликните на поље Оpen.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7" name="Shape 157" descr="16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275" y="798975"/>
            <a:ext cx="8791899" cy="4264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Shape 158"/>
          <p:cNvCxnSpPr/>
          <p:nvPr/>
        </p:nvCxnSpPr>
        <p:spPr>
          <a:xfrm flipH="1">
            <a:off x="3717925" y="615850"/>
            <a:ext cx="3695100" cy="2497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9" name="Shape 159"/>
          <p:cNvCxnSpPr/>
          <p:nvPr/>
        </p:nvCxnSpPr>
        <p:spPr>
          <a:xfrm flipH="1">
            <a:off x="2406225" y="467600"/>
            <a:ext cx="330900" cy="1014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09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Пошто је прилог додат, можете послати мејл.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5" name="Shape 165" descr="19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74" y="685800"/>
            <a:ext cx="8988675" cy="4457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Shape 166"/>
          <p:cNvCxnSpPr/>
          <p:nvPr/>
        </p:nvCxnSpPr>
        <p:spPr>
          <a:xfrm>
            <a:off x="3797725" y="285100"/>
            <a:ext cx="1014900" cy="39117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7" name="Shape 167"/>
          <p:cNvCxnSpPr/>
          <p:nvPr/>
        </p:nvCxnSpPr>
        <p:spPr>
          <a:xfrm flipH="1">
            <a:off x="5189100" y="399175"/>
            <a:ext cx="1425600" cy="4447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-125" y="-100"/>
            <a:ext cx="9144000" cy="514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Како преузети прилог из поруке коју сте добили?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3" name="Shape 173" descr="21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5" y="766675"/>
            <a:ext cx="9144000" cy="44530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Shape 174"/>
          <p:cNvCxnSpPr/>
          <p:nvPr/>
        </p:nvCxnSpPr>
        <p:spPr>
          <a:xfrm flipH="1">
            <a:off x="3409900" y="353550"/>
            <a:ext cx="524700" cy="3558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-91250" y="-136850"/>
            <a:ext cx="9144000" cy="514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Кликном на стрелицу Преузмите, а потом у новоотвореном пољу на Save, Ваш прилог ће бити сачуван у фолдеру за преузимања.</a:t>
            </a:r>
          </a:p>
          <a:p>
            <a:pPr lvl="0">
              <a:spcBef>
                <a:spcPts val="0"/>
              </a:spcBef>
              <a:buNone/>
            </a:pPr>
            <a:r>
              <a:rPr lang="sr"/>
              <a:t>                                    </a:t>
            </a:r>
            <a:r>
              <a:rPr lang="sr" b="1">
                <a:solidFill>
                  <a:srgbClr val="F3F3F3"/>
                </a:solidFill>
              </a:rPr>
              <a:t>Такође се прилог се може сачувати и на гугл диску.</a:t>
            </a:r>
          </a:p>
        </p:txBody>
      </p:sp>
      <p:pic>
        <p:nvPicPr>
          <p:cNvPr id="180" name="Shape 180" descr="22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400" y="1009675"/>
            <a:ext cx="9033025" cy="3996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Shape 181"/>
          <p:cNvCxnSpPr/>
          <p:nvPr/>
        </p:nvCxnSpPr>
        <p:spPr>
          <a:xfrm flipH="1">
            <a:off x="2919675" y="239500"/>
            <a:ext cx="193800" cy="3284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2" name="Shape 182"/>
          <p:cNvCxnSpPr/>
          <p:nvPr/>
        </p:nvCxnSpPr>
        <p:spPr>
          <a:xfrm flipH="1">
            <a:off x="3398750" y="878150"/>
            <a:ext cx="3364200" cy="2668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51775" y="62125"/>
            <a:ext cx="9030000" cy="502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8" name="Shape 188" descr="23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46624" cy="484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https://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hlinkClick r:id="rId2"/>
              </a:rPr>
              <a:t>goo.gl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/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hlinkClick r:id="rId2"/>
              </a:rPr>
              <a:t>qNkWMb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832757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sr-Cyrl-RS" dirty="0" smtClean="0">
                <a:solidFill>
                  <a:schemeClr val="bg2"/>
                </a:solidFill>
              </a:rPr>
              <a:t>Отвори налог на 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103275"/>
            <a:ext cx="8520600" cy="57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sr" b="1">
                <a:solidFill>
                  <a:srgbClr val="F3F3F3"/>
                </a:solidFill>
              </a:rPr>
              <a:t>ФАСЦИКЛИ ЕЛЕКТРОНСКЕ ПОШТЕ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34625" y="621325"/>
            <a:ext cx="8874600" cy="439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4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Приступањем  налогу Ваше електронске поште прво се приказују  фасцикли са примљеном поштом.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4" name="Shape 74" descr="1.jpeg"/>
          <p:cNvPicPr preferRelativeResize="0"/>
          <p:nvPr/>
        </p:nvPicPr>
        <p:blipFill rotWithShape="1">
          <a:blip r:embed="rId3">
            <a:alphaModFix/>
          </a:blip>
          <a:srcRect b="25589"/>
          <a:stretch/>
        </p:blipFill>
        <p:spPr>
          <a:xfrm>
            <a:off x="217475" y="1591825"/>
            <a:ext cx="8791750" cy="3337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Shape 75"/>
          <p:cNvCxnSpPr/>
          <p:nvPr/>
        </p:nvCxnSpPr>
        <p:spPr>
          <a:xfrm>
            <a:off x="3056425" y="1477775"/>
            <a:ext cx="171000" cy="1744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6" name="Shape 76"/>
          <p:cNvCxnSpPr/>
          <p:nvPr/>
        </p:nvCxnSpPr>
        <p:spPr>
          <a:xfrm flipH="1">
            <a:off x="1300150" y="1585250"/>
            <a:ext cx="3740700" cy="1836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3200" y="144975"/>
            <a:ext cx="8947200" cy="499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Примљену електронску пошту можете: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sr" b="1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распоредити по фасциклима</a:t>
            </a:r>
            <a:r>
              <a:rPr lang="sr" b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са леве стране: (Примљене, Са звездицом, Послате,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Недовршене, Важно, Ћаскања, Сва пошта, Непожељне, Отпад…)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sr" b="1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означити звездицом</a:t>
            </a:r>
            <a:r>
              <a:rPr lang="sr" b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ако Вам је важна или </a:t>
            </a:r>
            <a:r>
              <a:rPr lang="sr" b="1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обрисати</a:t>
            </a:r>
            <a:r>
              <a:rPr lang="sr" b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помоћу  алата који се налазе у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200" b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sr" b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палети.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2" name="Shape 82" descr="1.jpeg"/>
          <p:cNvPicPr preferRelativeResize="0"/>
          <p:nvPr/>
        </p:nvPicPr>
        <p:blipFill rotWithShape="1">
          <a:blip r:embed="rId3">
            <a:alphaModFix/>
          </a:blip>
          <a:srcRect b="25589"/>
          <a:stretch/>
        </p:blipFill>
        <p:spPr>
          <a:xfrm>
            <a:off x="152400" y="152400"/>
            <a:ext cx="8794849" cy="2954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Shape 83"/>
          <p:cNvCxnSpPr/>
          <p:nvPr/>
        </p:nvCxnSpPr>
        <p:spPr>
          <a:xfrm rot="10800000">
            <a:off x="1106125" y="2520550"/>
            <a:ext cx="399300" cy="1014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55325" y="155325"/>
            <a:ext cx="8833200" cy="498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17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Примљену поруку прво означавате тако што кликнете у празан квадратић испред ње.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320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 descr="6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300" y="2133250"/>
            <a:ext cx="8753299" cy="2772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Shape 91"/>
          <p:cNvCxnSpPr/>
          <p:nvPr/>
        </p:nvCxnSpPr>
        <p:spPr>
          <a:xfrm flipH="1">
            <a:off x="2566050" y="2075650"/>
            <a:ext cx="3660900" cy="1528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80850" y="138150"/>
            <a:ext cx="9144000" cy="48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Кликом на иконицу за премештање означавате фасциклу у коју желите да пребаците мејл.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 descr="9.jpeg"/>
          <p:cNvPicPr preferRelativeResize="0"/>
          <p:nvPr/>
        </p:nvPicPr>
        <p:blipFill rotWithShape="1">
          <a:blip r:embed="rId3">
            <a:alphaModFix/>
          </a:blip>
          <a:srcRect b="20961"/>
          <a:stretch/>
        </p:blipFill>
        <p:spPr>
          <a:xfrm>
            <a:off x="144975" y="908375"/>
            <a:ext cx="8874599" cy="4062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Shape 98"/>
          <p:cNvCxnSpPr/>
          <p:nvPr/>
        </p:nvCxnSpPr>
        <p:spPr>
          <a:xfrm>
            <a:off x="3181900" y="536025"/>
            <a:ext cx="1003500" cy="1254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02650" y="158850"/>
            <a:ext cx="9038700" cy="482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Изаберите  понуђену категорију : Друштвено, Промоције, Новости, Форуми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 направите нову категорију.</a:t>
            </a:r>
          </a:p>
          <a:p>
            <a:pPr lvl="0" algn="ctr">
              <a:spcBef>
                <a:spcPts val="0"/>
              </a:spcBef>
              <a:buNone/>
            </a:pPr>
            <a:endParaRPr b="1">
              <a:solidFill>
                <a:schemeClr val="accent2"/>
              </a:solidFill>
            </a:endParaRPr>
          </a:p>
        </p:txBody>
      </p:sp>
      <p:pic>
        <p:nvPicPr>
          <p:cNvPr id="104" name="Shape 104" descr="10.jpeg"/>
          <p:cNvPicPr preferRelativeResize="0"/>
          <p:nvPr/>
        </p:nvPicPr>
        <p:blipFill rotWithShape="1">
          <a:blip r:embed="rId3">
            <a:alphaModFix/>
          </a:blip>
          <a:srcRect b="15203"/>
          <a:stretch/>
        </p:blipFill>
        <p:spPr>
          <a:xfrm>
            <a:off x="266325" y="1384725"/>
            <a:ext cx="8556650" cy="3586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Shape 105"/>
          <p:cNvCxnSpPr/>
          <p:nvPr/>
        </p:nvCxnSpPr>
        <p:spPr>
          <a:xfrm>
            <a:off x="2520425" y="479000"/>
            <a:ext cx="1665000" cy="2839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6" name="Shape 106"/>
          <p:cNvCxnSpPr/>
          <p:nvPr/>
        </p:nvCxnSpPr>
        <p:spPr>
          <a:xfrm flipH="1">
            <a:off x="4881250" y="889575"/>
            <a:ext cx="878100" cy="3615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53125" y="72225"/>
            <a:ext cx="8520600" cy="57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sr"/>
              <a:t>ПИСАЊЕ И СЛАЊЕ МЕЈЛА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75975" y="644925"/>
            <a:ext cx="8874900" cy="444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Кликом на поље НОВА ПОРУКА отвара се прозор за писање.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3" name="Shape 113" descr="2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50" y="1356575"/>
            <a:ext cx="8874900" cy="3738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Shape 114"/>
          <p:cNvCxnSpPr/>
          <p:nvPr/>
        </p:nvCxnSpPr>
        <p:spPr>
          <a:xfrm flipH="1">
            <a:off x="1197600" y="1083450"/>
            <a:ext cx="2486100" cy="1140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5" name="Shape 115"/>
          <p:cNvCxnSpPr/>
          <p:nvPr/>
        </p:nvCxnSpPr>
        <p:spPr>
          <a:xfrm flipH="1">
            <a:off x="5873300" y="1015025"/>
            <a:ext cx="467700" cy="1117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03550" y="93200"/>
            <a:ext cx="8916300" cy="496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b="1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Упишите адресу  примаоца, наслов и  текст поруке.</a:t>
            </a:r>
          </a:p>
          <a:p>
            <a:pPr lvl="0" algn="ctr">
              <a:spcBef>
                <a:spcPts val="0"/>
              </a:spcBef>
              <a:buNone/>
            </a:pPr>
            <a:r>
              <a:rPr lang="sr" b="1">
                <a:solidFill>
                  <a:srgbClr val="F3F3F3"/>
                </a:solidFill>
              </a:rPr>
              <a:t>Проверите исправност текста и кликните на поље Пошаљи.</a:t>
            </a:r>
          </a:p>
        </p:txBody>
      </p:sp>
      <p:pic>
        <p:nvPicPr>
          <p:cNvPr id="121" name="Shape 121" descr="3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00" y="898000"/>
            <a:ext cx="8916300" cy="415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Shape 122"/>
          <p:cNvCxnSpPr/>
          <p:nvPr/>
        </p:nvCxnSpPr>
        <p:spPr>
          <a:xfrm>
            <a:off x="3227525" y="433375"/>
            <a:ext cx="1482600" cy="1870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3" name="Shape 123"/>
          <p:cNvCxnSpPr/>
          <p:nvPr/>
        </p:nvCxnSpPr>
        <p:spPr>
          <a:xfrm flipH="1">
            <a:off x="4972575" y="536025"/>
            <a:ext cx="342000" cy="2030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4" name="Shape 124"/>
          <p:cNvCxnSpPr/>
          <p:nvPr/>
        </p:nvCxnSpPr>
        <p:spPr>
          <a:xfrm flipH="1">
            <a:off x="5120850" y="501800"/>
            <a:ext cx="1117500" cy="2463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5" name="Shape 125"/>
          <p:cNvCxnSpPr/>
          <p:nvPr/>
        </p:nvCxnSpPr>
        <p:spPr>
          <a:xfrm flipH="1">
            <a:off x="5154850" y="786925"/>
            <a:ext cx="2098500" cy="3923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299</Words>
  <Application>Microsoft Office PowerPoint</Application>
  <PresentationFormat>On-screen Show (16:9)</PresentationFormat>
  <Paragraphs>42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Roboto</vt:lpstr>
      <vt:lpstr>material</vt:lpstr>
      <vt:lpstr>   ОСНОВНЕ ОПЕРАЦИЈЕ РАДА СА ЕЛЕКТРОНСКОМ                  ПОШТОМ</vt:lpstr>
      <vt:lpstr>https://goo.gl/qNkWMb</vt:lpstr>
      <vt:lpstr>ФАСЦИКЛИ ЕЛЕКТРОНСКЕ ПОШТЕ</vt:lpstr>
      <vt:lpstr>PowerPoint Presentation</vt:lpstr>
      <vt:lpstr>PowerPoint Presentation</vt:lpstr>
      <vt:lpstr>PowerPoint Presentation</vt:lpstr>
      <vt:lpstr>PowerPoint Presentation</vt:lpstr>
      <vt:lpstr>ПИСАЊЕ И СЛАЊЕ МЕЈЛА</vt:lpstr>
      <vt:lpstr>PowerPoint Presentation</vt:lpstr>
      <vt:lpstr>PowerPoint Presentation</vt:lpstr>
      <vt:lpstr>PowerPoint Presentation</vt:lpstr>
      <vt:lpstr>ДОДАВАЊЕ И ПРЕУЗИМАЊЕ ПРИЛОГА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ОСНОВНЕ ОПЕРАЦИЈЕ РАДА СА ЕЛЕКТРОНСКОМ                  ПОШТОМ</dc:title>
  <cp:lastModifiedBy>dikovic</cp:lastModifiedBy>
  <cp:revision>2</cp:revision>
  <dcterms:modified xsi:type="dcterms:W3CDTF">2017-08-13T16:53:18Z</dcterms:modified>
</cp:coreProperties>
</file>